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6D9BA-F5F1-4461-BC9B-69CB5E45D1CA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76B16-18A2-44BA-B601-AC71114E47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s We Gather.jpg"/>
          <p:cNvPicPr>
            <a:picLocks noChangeAspect="1"/>
          </p:cNvPicPr>
          <p:nvPr userDrawn="1"/>
        </p:nvPicPr>
        <p:blipFill>
          <a:blip r:embed="rId13">
            <a:lum bright="42000"/>
          </a:blip>
          <a:stretch>
            <a:fillRect/>
          </a:stretch>
        </p:blipFill>
        <p:spPr>
          <a:xfrm>
            <a:off x="0" y="0"/>
            <a:ext cx="9144000" cy="68157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276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As We Gather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93490"/>
            <a:ext cx="6629400" cy="6400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As we gather may Your Spirit work within us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As we gather may we glorify Your name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Knowing well that as our hearts begin to worship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We'll be blessed because we came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We'll be blessed because we came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The steadfast love of the Lord never ceases,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His mercies never come to an end,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They are new every morning, new every morning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Great is Thy faithfulness (Oh Lord) Great is Thy faithfulness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have called us by Your Spirit into worship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this temple You have set our hearts aflame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As we lay our hearts upon Your holy altar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We'll be blessed in Jesus' name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Let us cleanse our hearts as we begin to worship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us fill our hearts with love for You and sing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Open up our eyes so we may come to know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unto us the Spirit bring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 We G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 We Gather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We Gather </dc:title>
  <dc:creator>user</dc:creator>
  <cp:lastModifiedBy>user</cp:lastModifiedBy>
  <cp:revision>7</cp:revision>
  <dcterms:created xsi:type="dcterms:W3CDTF">2016-09-29T02:09:07Z</dcterms:created>
  <dcterms:modified xsi:type="dcterms:W3CDTF">2016-09-29T13:18:46Z</dcterms:modified>
</cp:coreProperties>
</file>