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84" d="100"/>
          <a:sy n="84" d="100"/>
        </p:scale>
        <p:origin x="-1518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BEFC-7DD0-4056-8550-DCD8239162D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A80B-4F7B-4F56-8466-AF839A30C9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BEFC-7DD0-4056-8550-DCD8239162D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A80B-4F7B-4F56-8466-AF839A30C9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BEFC-7DD0-4056-8550-DCD8239162D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A80B-4F7B-4F56-8466-AF839A30C9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BEFC-7DD0-4056-8550-DCD8239162D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A80B-4F7B-4F56-8466-AF839A30C9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BEFC-7DD0-4056-8550-DCD8239162D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A80B-4F7B-4F56-8466-AF839A30C9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BEFC-7DD0-4056-8550-DCD8239162D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A80B-4F7B-4F56-8466-AF839A30C9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BEFC-7DD0-4056-8550-DCD8239162D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A80B-4F7B-4F56-8466-AF839A30C9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BEFC-7DD0-4056-8550-DCD8239162D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A80B-4F7B-4F56-8466-AF839A30C9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BEFC-7DD0-4056-8550-DCD8239162D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A80B-4F7B-4F56-8466-AF839A30C9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BEFC-7DD0-4056-8550-DCD8239162D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A80B-4F7B-4F56-8466-AF839A30C9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BEFC-7DD0-4056-8550-DCD8239162D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A80B-4F7B-4F56-8466-AF839A30C9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EBEFC-7DD0-4056-8550-DCD8239162D0}" type="datetimeFigureOut">
              <a:rPr lang="en-US" smtClean="0"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6A80B-4F7B-4F56-8466-AF839A30C92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bba Father.jpg"/>
          <p:cNvPicPr>
            <a:picLocks noChangeAspect="1"/>
          </p:cNvPicPr>
          <p:nvPr userDrawn="1"/>
        </p:nvPicPr>
        <p:blipFill>
          <a:blip r:embed="rId13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1"/>
            <a:ext cx="29718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Abba Father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57200"/>
            <a:ext cx="8534400" cy="6248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>
                <a:solidFill>
                  <a:schemeClr val="tx1"/>
                </a:solidFill>
              </a:rPr>
              <a:t>Abba, Father how I love You </a:t>
            </a:r>
            <a:r>
              <a:rPr lang="en-US" sz="1800" b="1" dirty="0" smtClean="0">
                <a:solidFill>
                  <a:schemeClr val="tx1"/>
                </a:solidFill>
              </a:rPr>
              <a:t> Strong </a:t>
            </a:r>
            <a:r>
              <a:rPr lang="en-US" sz="1800" b="1" dirty="0">
                <a:solidFill>
                  <a:schemeClr val="tx1"/>
                </a:solidFill>
              </a:rPr>
              <a:t>hands guides me 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Voice that soothes me </a:t>
            </a:r>
            <a:r>
              <a:rPr lang="en-US" sz="1800" b="1" dirty="0" smtClean="0">
                <a:solidFill>
                  <a:schemeClr val="tx1"/>
                </a:solidFill>
              </a:rPr>
              <a:t>And </a:t>
            </a:r>
            <a:r>
              <a:rPr lang="en-US" sz="1800" b="1" dirty="0">
                <a:solidFill>
                  <a:schemeClr val="tx1"/>
                </a:solidFill>
              </a:rPr>
              <a:t>I'm coming to Your open arms again 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The more I know You </a:t>
            </a:r>
            <a:r>
              <a:rPr lang="en-US" sz="1800" b="1" dirty="0" smtClean="0">
                <a:solidFill>
                  <a:schemeClr val="tx1"/>
                </a:solidFill>
              </a:rPr>
              <a:t> the </a:t>
            </a:r>
            <a:r>
              <a:rPr lang="en-US" sz="1800" b="1" dirty="0">
                <a:solidFill>
                  <a:schemeClr val="tx1"/>
                </a:solidFill>
              </a:rPr>
              <a:t>more I love you 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The more I need to worship and adore you 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Yes I'm coming to Your open arms again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Precious Savior </a:t>
            </a:r>
            <a:r>
              <a:rPr lang="en-US" sz="1800" b="1" dirty="0" smtClean="0">
                <a:solidFill>
                  <a:schemeClr val="tx1"/>
                </a:solidFill>
              </a:rPr>
              <a:t>my </a:t>
            </a:r>
            <a:r>
              <a:rPr lang="en-US" sz="1800" b="1" dirty="0">
                <a:solidFill>
                  <a:schemeClr val="tx1"/>
                </a:solidFill>
              </a:rPr>
              <a:t>lips will praise You 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All I have with all I am </a:t>
            </a:r>
            <a:r>
              <a:rPr lang="en-US" sz="1800" b="1" dirty="0" smtClean="0">
                <a:solidFill>
                  <a:schemeClr val="tx1"/>
                </a:solidFill>
              </a:rPr>
              <a:t>I </a:t>
            </a:r>
            <a:r>
              <a:rPr lang="en-US" sz="1800" b="1" dirty="0">
                <a:solidFill>
                  <a:schemeClr val="tx1"/>
                </a:solidFill>
              </a:rPr>
              <a:t>will love you, I will love you.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dirty="0"/>
              <a:t/>
            </a:r>
            <a:br>
              <a:rPr lang="en-US" sz="1800" dirty="0"/>
            </a:br>
            <a:r>
              <a:rPr lang="en-US" sz="1800" b="1" dirty="0">
                <a:solidFill>
                  <a:schemeClr val="tx1"/>
                </a:solidFill>
              </a:rPr>
              <a:t>Abba Father you know I love You 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You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>
                <a:solidFill>
                  <a:schemeClr val="tx1"/>
                </a:solidFill>
              </a:rPr>
              <a:t>know I need to worship and adore you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And I'm coming to Your steadfast love again </a:t>
            </a:r>
            <a:r>
              <a:rPr lang="en-US" sz="1800" b="1" dirty="0" smtClean="0">
                <a:solidFill>
                  <a:schemeClr val="tx1"/>
                </a:solidFill>
              </a:rPr>
              <a:t>The </a:t>
            </a:r>
            <a:r>
              <a:rPr lang="en-US" sz="1800" b="1" dirty="0">
                <a:solidFill>
                  <a:schemeClr val="tx1"/>
                </a:solidFill>
              </a:rPr>
              <a:t>more I know You 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>
                <a:solidFill>
                  <a:schemeClr val="tx1"/>
                </a:solidFill>
              </a:rPr>
              <a:t>the more I love you 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The more I need to worship and adore you 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Yes I'm running to Your steadfast love again. 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>How I love You </a:t>
            </a:r>
            <a:r>
              <a:rPr lang="en-US" sz="1800" b="1" dirty="0" smtClean="0">
                <a:solidFill>
                  <a:srgbClr val="FF0000"/>
                </a:solidFill>
              </a:rPr>
              <a:t> how </a:t>
            </a:r>
            <a:r>
              <a:rPr lang="en-US" sz="1800" b="1" dirty="0">
                <a:solidFill>
                  <a:srgbClr val="FF0000"/>
                </a:solidFill>
              </a:rPr>
              <a:t>I adore You </a:t>
            </a:r>
            <a:r>
              <a:rPr lang="en-US" sz="1800" b="1" dirty="0" smtClean="0">
                <a:solidFill>
                  <a:srgbClr val="FF0000"/>
                </a:solidFill>
              </a:rPr>
              <a:t>Earnestly </a:t>
            </a:r>
            <a:r>
              <a:rPr lang="en-US" sz="1800" b="1" dirty="0">
                <a:solidFill>
                  <a:srgbClr val="FF0000"/>
                </a:solidFill>
              </a:rPr>
              <a:t>I seek Your face </a:t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>And listen to Your voice </a:t>
            </a:r>
            <a:r>
              <a:rPr lang="en-US" sz="1800" b="1" dirty="0" smtClean="0">
                <a:solidFill>
                  <a:srgbClr val="FF0000"/>
                </a:solidFill>
              </a:rPr>
              <a:t>Precious </a:t>
            </a:r>
            <a:r>
              <a:rPr lang="en-US" sz="1800" b="1" dirty="0">
                <a:solidFill>
                  <a:srgbClr val="FF0000"/>
                </a:solidFill>
              </a:rPr>
              <a:t>Savior </a:t>
            </a:r>
            <a:r>
              <a:rPr lang="en-US" sz="1800" b="1" dirty="0" smtClean="0">
                <a:solidFill>
                  <a:srgbClr val="FF0000"/>
                </a:solidFill>
              </a:rPr>
              <a:t> my </a:t>
            </a:r>
            <a:r>
              <a:rPr lang="en-US" sz="1800" b="1" dirty="0">
                <a:solidFill>
                  <a:srgbClr val="FF0000"/>
                </a:solidFill>
              </a:rPr>
              <a:t>lips will praise You </a:t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>And all I have with all I am </a:t>
            </a:r>
            <a:r>
              <a:rPr lang="en-US" sz="1800" b="1" dirty="0" smtClean="0">
                <a:solidFill>
                  <a:srgbClr val="FF0000"/>
                </a:solidFill>
              </a:rPr>
              <a:t>I </a:t>
            </a:r>
            <a:r>
              <a:rPr lang="en-US" sz="1800" b="1" dirty="0">
                <a:solidFill>
                  <a:srgbClr val="FF0000"/>
                </a:solidFill>
              </a:rPr>
              <a:t>will love you, I will love you. </a:t>
            </a: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No greater love than Yours </a:t>
            </a:r>
            <a:r>
              <a:rPr lang="en-US" sz="1800" b="1" dirty="0" smtClean="0">
                <a:solidFill>
                  <a:schemeClr val="tx1"/>
                </a:solidFill>
              </a:rPr>
              <a:t>How </a:t>
            </a:r>
            <a:r>
              <a:rPr lang="en-US" sz="1800" b="1" dirty="0">
                <a:solidFill>
                  <a:schemeClr val="tx1"/>
                </a:solidFill>
              </a:rPr>
              <a:t>I need You more 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Than all You manifest </a:t>
            </a:r>
            <a:r>
              <a:rPr lang="en-US" sz="1800" b="1" dirty="0" smtClean="0">
                <a:solidFill>
                  <a:schemeClr val="tx1"/>
                </a:solidFill>
              </a:rPr>
              <a:t>You </a:t>
            </a:r>
            <a:r>
              <a:rPr lang="en-US" sz="1800" b="1" dirty="0">
                <a:solidFill>
                  <a:schemeClr val="tx1"/>
                </a:solidFill>
              </a:rPr>
              <a:t>know the deepest prize Of my longing heart.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bba Fa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13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Abba Father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Abba Father</dc:title>
  <dc:creator>user</dc:creator>
  <cp:lastModifiedBy>user</cp:lastModifiedBy>
  <cp:revision>7</cp:revision>
  <dcterms:created xsi:type="dcterms:W3CDTF">2016-09-28T02:31:28Z</dcterms:created>
  <dcterms:modified xsi:type="dcterms:W3CDTF">2016-09-28T03:16:23Z</dcterms:modified>
</cp:coreProperties>
</file>