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31B4-BDF2-4225-A94C-87BA542C85C1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BF66-B9D3-4613-8371-8C7CDAEB9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31B4-BDF2-4225-A94C-87BA542C85C1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BF66-B9D3-4613-8371-8C7CDAEB9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31B4-BDF2-4225-A94C-87BA542C85C1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BF66-B9D3-4613-8371-8C7CDAEB9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31B4-BDF2-4225-A94C-87BA542C85C1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BF66-B9D3-4613-8371-8C7CDAEB9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31B4-BDF2-4225-A94C-87BA542C85C1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BF66-B9D3-4613-8371-8C7CDAEB9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31B4-BDF2-4225-A94C-87BA542C85C1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BF66-B9D3-4613-8371-8C7CDAEB9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31B4-BDF2-4225-A94C-87BA542C85C1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BF66-B9D3-4613-8371-8C7CDAEB9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31B4-BDF2-4225-A94C-87BA542C85C1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BF66-B9D3-4613-8371-8C7CDAEB9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31B4-BDF2-4225-A94C-87BA542C85C1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BF66-B9D3-4613-8371-8C7CDAEB9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31B4-BDF2-4225-A94C-87BA542C85C1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BF66-B9D3-4613-8371-8C7CDAEB9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31B4-BDF2-4225-A94C-87BA542C85C1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BF66-B9D3-4613-8371-8C7CDAEB96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E31B4-BDF2-4225-A94C-87BA542C85C1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FBF66-B9D3-4613-8371-8C7CDAEB96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0"/>
            <a:ext cx="5867400" cy="762000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주의 집에 영광이 가득해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76400"/>
            <a:ext cx="6172200" cy="5181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주의 집에 영광이 가득해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주의 집에 찬양이 가득해</a:t>
            </a:r>
            <a:r>
              <a:rPr lang="en-US" altLang="ko-KR" b="1" dirty="0" smtClean="0">
                <a:solidFill>
                  <a:schemeClr val="tx1"/>
                </a:solidFill>
              </a:rPr>
              <a:t>(x2)</a:t>
            </a:r>
            <a:endParaRPr lang="ko-KR" altLang="en-US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ko-KR" altLang="en-US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ko-KR" altLang="en-US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주 나를 구원했네 영광 돌리세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나를 구원했네 찬양 드리세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나를 구원했네 와서 경배해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영원히 영원히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집에 영광이 가득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집에 영광이 가득해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집에 영광이 가득해 </dc:title>
  <dc:creator>user</dc:creator>
  <cp:lastModifiedBy>user</cp:lastModifiedBy>
  <cp:revision>4</cp:revision>
  <dcterms:created xsi:type="dcterms:W3CDTF">2016-08-22T11:47:34Z</dcterms:created>
  <dcterms:modified xsi:type="dcterms:W3CDTF">2016-08-22T12:26:52Z</dcterms:modified>
</cp:coreProperties>
</file>