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D431C-D9B7-4DD5-AF96-BA75C47C3C6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6949D-5853-47BC-986F-E578AB910C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음성을 내가 들으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5420"/>
            <a:ext cx="51816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주의 음성을 내가 들으니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5410200" cy="56388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주의 음성을 내가 들으니 사랑한단 말일세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믿는 맘으로 주께 가오니 나를 영접하소서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내가 매일 십자가 앞에 더 가까이 가오니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구세주의 흘린 보배피로써 나를 정케 하소서 아멘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주여 넓으신 은혜 베푸사 나를 받아주시고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나의 품은 뜻 주의 뜻같이 되게 하여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주의 보좌로 나아갈 때에 어찌 아니 기쁠까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주의 얼굴을 항상 뵈오니 더욱 친근합니다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 구주의 넓은 사랑을 측량할 자 없으며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주가 주시는 참된 기쁨도 헤아릴 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없도다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음성을 내가 들으니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음성을 내가 들으니</dc:title>
  <dc:creator>user</dc:creator>
  <cp:lastModifiedBy>mary</cp:lastModifiedBy>
  <cp:revision>12</cp:revision>
  <dcterms:created xsi:type="dcterms:W3CDTF">2016-08-06T03:01:17Z</dcterms:created>
  <dcterms:modified xsi:type="dcterms:W3CDTF">2019-03-29T18:03:59Z</dcterms:modified>
</cp:coreProperties>
</file>