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D2C0D-9737-4045-BF0E-64A29F8EDCCF}" type="datetimeFigureOut">
              <a:rPr lang="en-US" smtClean="0"/>
              <a:t>8/25/2016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ADF66-98F2-4D9B-833F-CB13A9ADDFA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D2C0D-9737-4045-BF0E-64A29F8EDCCF}" type="datetimeFigureOut">
              <a:rPr lang="en-US" smtClean="0"/>
              <a:t>8/25/2016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ADF66-98F2-4D9B-833F-CB13A9ADDFA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D2C0D-9737-4045-BF0E-64A29F8EDCCF}" type="datetimeFigureOut">
              <a:rPr lang="en-US" smtClean="0"/>
              <a:t>8/25/2016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ADF66-98F2-4D9B-833F-CB13A9ADDFA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D2C0D-9737-4045-BF0E-64A29F8EDCCF}" type="datetimeFigureOut">
              <a:rPr lang="en-US" smtClean="0"/>
              <a:t>8/25/2016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ADF66-98F2-4D9B-833F-CB13A9ADDFA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D2C0D-9737-4045-BF0E-64A29F8EDCCF}" type="datetimeFigureOut">
              <a:rPr lang="en-US" smtClean="0"/>
              <a:t>8/25/2016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ADF66-98F2-4D9B-833F-CB13A9ADDFA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D2C0D-9737-4045-BF0E-64A29F8EDCCF}" type="datetimeFigureOut">
              <a:rPr lang="en-US" smtClean="0"/>
              <a:t>8/25/2016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ADF66-98F2-4D9B-833F-CB13A9ADDFA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D2C0D-9737-4045-BF0E-64A29F8EDCCF}" type="datetimeFigureOut">
              <a:rPr lang="en-US" smtClean="0"/>
              <a:t>8/25/2016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ADF66-98F2-4D9B-833F-CB13A9ADDFA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D2C0D-9737-4045-BF0E-64A29F8EDCCF}" type="datetimeFigureOut">
              <a:rPr lang="en-US" smtClean="0"/>
              <a:t>8/25/2016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ADF66-98F2-4D9B-833F-CB13A9ADDFA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D2C0D-9737-4045-BF0E-64A29F8EDCCF}" type="datetimeFigureOut">
              <a:rPr lang="en-US" smtClean="0"/>
              <a:t>8/25/2016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ADF66-98F2-4D9B-833F-CB13A9ADDFA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D2C0D-9737-4045-BF0E-64A29F8EDCCF}" type="datetimeFigureOut">
              <a:rPr lang="en-US" smtClean="0"/>
              <a:t>8/25/2016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ADF66-98F2-4D9B-833F-CB13A9ADDFA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D2C0D-9737-4045-BF0E-64A29F8EDCCF}" type="datetimeFigureOut">
              <a:rPr lang="en-US" smtClean="0"/>
              <a:t>8/25/2016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ADF66-98F2-4D9B-833F-CB13A9ADDFA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FD2C0D-9737-4045-BF0E-64A29F8EDCCF}" type="datetimeFigureOut">
              <a:rPr lang="en-US" smtClean="0"/>
              <a:t>8/25/2016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AADF66-98F2-4D9B-833F-CB13A9ADDFA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5000"/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95600" y="1371600"/>
            <a:ext cx="3657600" cy="685800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주께 와 엎드려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4572000"/>
            <a:ext cx="5638800" cy="1981200"/>
          </a:xfrm>
        </p:spPr>
        <p:txBody>
          <a:bodyPr>
            <a:normAutofit/>
          </a:bodyPr>
          <a:lstStyle/>
          <a:p>
            <a:pPr algn="l"/>
            <a:r>
              <a:rPr lang="ko-KR" altLang="en-US" sz="2800" b="1" dirty="0" smtClean="0">
                <a:solidFill>
                  <a:schemeClr val="tx1"/>
                </a:solidFill>
              </a:rPr>
              <a:t>주께와 엎드려 경배 드립니다</a:t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r>
              <a:rPr lang="ko-KR" altLang="en-US" sz="2800" b="1" dirty="0" smtClean="0">
                <a:solidFill>
                  <a:schemeClr val="tx1"/>
                </a:solidFill>
              </a:rPr>
              <a:t>주 계신 곳엔 기쁨가득</a:t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r>
              <a:rPr lang="ko-KR" altLang="en-US" sz="2800" b="1" dirty="0" smtClean="0">
                <a:solidFill>
                  <a:schemeClr val="tx1"/>
                </a:solidFill>
              </a:rPr>
              <a:t>무엇과도 누구와도 바꿀 수 없네</a:t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r>
              <a:rPr lang="ko-KR" altLang="en-US" sz="2800" b="1" dirty="0" smtClean="0">
                <a:solidFill>
                  <a:schemeClr val="tx1"/>
                </a:solidFill>
              </a:rPr>
              <a:t>예배 드림이 기쁨 됩니다</a:t>
            </a:r>
            <a:r>
              <a:rPr lang="en-US" altLang="ko-KR" sz="2800" b="1" dirty="0" smtClean="0">
                <a:solidFill>
                  <a:schemeClr val="tx1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주께 와 엎드려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7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주께 와 엎드려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주께 와 엎드려</dc:title>
  <dc:creator>user</dc:creator>
  <cp:lastModifiedBy>user</cp:lastModifiedBy>
  <cp:revision>4</cp:revision>
  <dcterms:created xsi:type="dcterms:W3CDTF">2016-08-25T10:30:52Z</dcterms:created>
  <dcterms:modified xsi:type="dcterms:W3CDTF">2016-08-25T12:39:21Z</dcterms:modified>
</cp:coreProperties>
</file>