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2E4A-578C-441B-894B-B5B5C31180B3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79F2-AAC1-43A0-AD51-45D6F3A5D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2E4A-578C-441B-894B-B5B5C31180B3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79F2-AAC1-43A0-AD51-45D6F3A5D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2E4A-578C-441B-894B-B5B5C31180B3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79F2-AAC1-43A0-AD51-45D6F3A5D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2E4A-578C-441B-894B-B5B5C31180B3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79F2-AAC1-43A0-AD51-45D6F3A5D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2E4A-578C-441B-894B-B5B5C31180B3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79F2-AAC1-43A0-AD51-45D6F3A5D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2E4A-578C-441B-894B-B5B5C31180B3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79F2-AAC1-43A0-AD51-45D6F3A5D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2E4A-578C-441B-894B-B5B5C31180B3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79F2-AAC1-43A0-AD51-45D6F3A5D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2E4A-578C-441B-894B-B5B5C31180B3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79F2-AAC1-43A0-AD51-45D6F3A5D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2E4A-578C-441B-894B-B5B5C31180B3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79F2-AAC1-43A0-AD51-45D6F3A5D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2E4A-578C-441B-894B-B5B5C31180B3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79F2-AAC1-43A0-AD51-45D6F3A5D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2E4A-578C-441B-894B-B5B5C31180B3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079F2-AAC1-43A0-AD51-45D6F3A5D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B2E4A-578C-441B-894B-B5B5C31180B3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079F2-AAC1-43A0-AD51-45D6F3A5D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219200"/>
            <a:ext cx="32004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이와 같은 때엔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10000"/>
            <a:ext cx="4572000" cy="23622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이와 같은 때엔 난 노래하네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사랑을 노래하네 주님께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이와 같은 때엔 손 높이드네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손 높이드네 주님께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 사랑해요 사랑해요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사랑해요 주님 사랑해요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이와 같은 때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이와 같은 때엔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이와 같은 때엔</dc:title>
  <dc:creator>user</dc:creator>
  <cp:lastModifiedBy>user</cp:lastModifiedBy>
  <cp:revision>6</cp:revision>
  <dcterms:created xsi:type="dcterms:W3CDTF">2016-08-26T01:01:26Z</dcterms:created>
  <dcterms:modified xsi:type="dcterms:W3CDTF">2016-08-26T03:40:47Z</dcterms:modified>
</cp:coreProperties>
</file>