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DDC7-101F-4384-A1FA-532D4F15AF73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6644D-35AF-4612-A1C5-7249A3C2DC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81000"/>
            <a:ext cx="4343400" cy="765175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은혜로만 들어가네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1752600"/>
            <a:ext cx="4495800" cy="36576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은혜로만 들어가네 은혜로만 선다네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우리의 노력이 아닌 어린양의 보혈로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그분의 임재 가운데 오라 하시네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우리를 부르신 그 곳 은혜로 들어가네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주님의 그 은혜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범죄한 우리가 어찌 서리요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어린양의 보혈이 깨끗케 하시네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(x2)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은혜로만 들어가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은혜로만 들어가네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은혜로만 들어가네</dc:title>
  <dc:creator>user</dc:creator>
  <cp:lastModifiedBy>user</cp:lastModifiedBy>
  <cp:revision>6</cp:revision>
  <dcterms:created xsi:type="dcterms:W3CDTF">2016-08-27T00:59:36Z</dcterms:created>
  <dcterms:modified xsi:type="dcterms:W3CDTF">2016-08-27T02:38:05Z</dcterms:modified>
</cp:coreProperties>
</file>