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A6F5-9E62-4A4B-B8D9-1A92DA882C1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A72-0F7C-47AE-81ED-CDBEA5085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A6F5-9E62-4A4B-B8D9-1A92DA882C1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A72-0F7C-47AE-81ED-CDBEA5085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A6F5-9E62-4A4B-B8D9-1A92DA882C1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A72-0F7C-47AE-81ED-CDBEA5085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A6F5-9E62-4A4B-B8D9-1A92DA882C1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A72-0F7C-47AE-81ED-CDBEA5085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A6F5-9E62-4A4B-B8D9-1A92DA882C1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A72-0F7C-47AE-81ED-CDBEA5085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A6F5-9E62-4A4B-B8D9-1A92DA882C1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A72-0F7C-47AE-81ED-CDBEA5085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A6F5-9E62-4A4B-B8D9-1A92DA882C1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A72-0F7C-47AE-81ED-CDBEA5085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A6F5-9E62-4A4B-B8D9-1A92DA882C1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A72-0F7C-47AE-81ED-CDBEA5085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A6F5-9E62-4A4B-B8D9-1A92DA882C1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A72-0F7C-47AE-81ED-CDBEA5085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A6F5-9E62-4A4B-B8D9-1A92DA882C1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A72-0F7C-47AE-81ED-CDBEA5085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A6F5-9E62-4A4B-B8D9-1A92DA882C1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0A72-0F7C-47AE-81ED-CDBEA5085B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A6F5-9E62-4A4B-B8D9-1A92DA882C1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D0A72-0F7C-47AE-81ED-CDBEA5085B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왕이신 하나님 높임을 받으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0"/>
            <a:ext cx="6553200" cy="533401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왕이신 하나님 높임을 받으소서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057400"/>
            <a:ext cx="3733800" cy="381000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왕이신 하나님 높임을 받으소서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찬양하리라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영원히 높임을 받으실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그이름 찬양하리라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그리스도 진리로 다스리네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기뻐하라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온 땅이여 찬양하라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거룩하신 그이름 높이리라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왕이신 하나님 높임을 받으소서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왕이신 하나님 높임을 받으소서 </dc:title>
  <dc:creator>FRONT</dc:creator>
  <cp:lastModifiedBy>FRONT</cp:lastModifiedBy>
  <cp:revision>2</cp:revision>
  <dcterms:created xsi:type="dcterms:W3CDTF">2024-04-10T14:33:24Z</dcterms:created>
  <dcterms:modified xsi:type="dcterms:W3CDTF">2024-04-10T14:44:48Z</dcterms:modified>
</cp:coreProperties>
</file>