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BFB-DC3E-4780-972C-C3026A256455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F4802-6BEC-4157-9DE5-66F858C2B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BFB-DC3E-4780-972C-C3026A256455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F4802-6BEC-4157-9DE5-66F858C2B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BFB-DC3E-4780-972C-C3026A256455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F4802-6BEC-4157-9DE5-66F858C2B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BFB-DC3E-4780-972C-C3026A256455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F4802-6BEC-4157-9DE5-66F858C2B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BFB-DC3E-4780-972C-C3026A256455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F4802-6BEC-4157-9DE5-66F858C2B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BFB-DC3E-4780-972C-C3026A256455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F4802-6BEC-4157-9DE5-66F858C2B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BFB-DC3E-4780-972C-C3026A256455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F4802-6BEC-4157-9DE5-66F858C2B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BFB-DC3E-4780-972C-C3026A256455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F4802-6BEC-4157-9DE5-66F858C2B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BFB-DC3E-4780-972C-C3026A256455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F4802-6BEC-4157-9DE5-66F858C2B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BFB-DC3E-4780-972C-C3026A256455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F4802-6BEC-4157-9DE5-66F858C2B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0BFB-DC3E-4780-972C-C3026A256455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F4802-6BEC-4157-9DE5-66F858C2B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30BFB-DC3E-4780-972C-C3026A256455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F4802-6BEC-4157-9DE5-66F858C2B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0"/>
            <a:ext cx="8458200" cy="917575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예수 좋은 내 </a:t>
            </a:r>
            <a:r>
              <a:rPr lang="ko-KR" altLang="en-US" sz="4000" b="1" dirty="0" smtClean="0"/>
              <a:t>친구</a:t>
            </a:r>
            <a:r>
              <a:rPr lang="en-US" altLang="ko-KR" sz="4000" b="1" dirty="0" smtClean="0"/>
              <a:t>(</a:t>
            </a:r>
            <a:r>
              <a:rPr lang="ko-KR" altLang="en-US" sz="4000" b="1" dirty="0" smtClean="0"/>
              <a:t>완전한 </a:t>
            </a:r>
            <a:r>
              <a:rPr lang="ko-KR" altLang="en-US" sz="4000" b="1" dirty="0" smtClean="0"/>
              <a:t>사랑 </a:t>
            </a:r>
            <a:r>
              <a:rPr lang="ko-KR" altLang="en-US" sz="4000" b="1" dirty="0" smtClean="0"/>
              <a:t>보여주신</a:t>
            </a:r>
            <a:r>
              <a:rPr lang="en-US" altLang="ko-KR" sz="4000" b="1" dirty="0" smtClean="0"/>
              <a:t>)</a:t>
            </a:r>
            <a:r>
              <a:rPr lang="ko-KR" altLang="en-US" sz="4000" b="1" dirty="0" smtClean="0"/>
              <a:t>  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371600"/>
            <a:ext cx="7010400" cy="48768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완전한 사랑 보여주신 구세주 그 분 아나요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 아들 우리에게 주신 하나님 그 분 아나요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 사랑 알기에 그 아들 나는 믿네 날 이끄소서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예수 좋은 내 친구 내 곁에 계시네 영원히 변치 않네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예수 좋은 내 친구 내 곁에 계시네 영원히 변치 않네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/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구원하신 주 나는 믿네 부활하신 주 나 믿네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다시 오심도 나는 믿네 그분과 영원히 살리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 사랑 알기에 그 아들 나는 믿네 날 이끄소서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예수 좋은 내 친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좋은 내 친구(완전한 사랑 보여주신)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 하나님 받으소서</dc:title>
  <dc:creator>user</dc:creator>
  <cp:lastModifiedBy>user</cp:lastModifiedBy>
  <cp:revision>3</cp:revision>
  <dcterms:created xsi:type="dcterms:W3CDTF">2016-08-30T23:13:29Z</dcterms:created>
  <dcterms:modified xsi:type="dcterms:W3CDTF">2016-08-31T10:13:56Z</dcterms:modified>
</cp:coreProperties>
</file>