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C5391-EC2A-400A-A465-25D2C21D8186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CBEE2-32E7-452B-B972-5E9DBA1691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81000"/>
            <a:ext cx="3810000" cy="841375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예수 사랑해요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752600"/>
            <a:ext cx="4343400" cy="3581400"/>
          </a:xfrm>
        </p:spPr>
        <p:txBody>
          <a:bodyPr>
            <a:no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예수 사랑해요 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나 주 앞에 엎드려 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경배와 찬양 왕께 드리네 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할렐루야 할렐루야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할렐루야 할렐루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사랑해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사랑해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사랑해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사랑해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사랑해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사랑해요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사랑해요</dc:title>
  <dc:creator>user</dc:creator>
  <cp:lastModifiedBy>user</cp:lastModifiedBy>
  <cp:revision>5</cp:revision>
  <dcterms:created xsi:type="dcterms:W3CDTF">2016-08-23T00:57:17Z</dcterms:created>
  <dcterms:modified xsi:type="dcterms:W3CDTF">2016-08-23T02:15:36Z</dcterms:modified>
</cp:coreProperties>
</file>