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F23-E47B-4C85-A1DB-86F48355FF2E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FB1-4D32-4134-8FAC-862546023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F23-E47B-4C85-A1DB-86F48355FF2E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FB1-4D32-4134-8FAC-862546023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F23-E47B-4C85-A1DB-86F48355FF2E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FB1-4D32-4134-8FAC-862546023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F23-E47B-4C85-A1DB-86F48355FF2E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FB1-4D32-4134-8FAC-862546023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F23-E47B-4C85-A1DB-86F48355FF2E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FB1-4D32-4134-8FAC-862546023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F23-E47B-4C85-A1DB-86F48355FF2E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FB1-4D32-4134-8FAC-862546023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F23-E47B-4C85-A1DB-86F48355FF2E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FB1-4D32-4134-8FAC-862546023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F23-E47B-4C85-A1DB-86F48355FF2E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FB1-4D32-4134-8FAC-862546023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F23-E47B-4C85-A1DB-86F48355FF2E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FB1-4D32-4134-8FAC-862546023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F23-E47B-4C85-A1DB-86F48355FF2E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FB1-4D32-4134-8FAC-862546023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F23-E47B-4C85-A1DB-86F48355FF2E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FDFB1-4D32-4134-8FAC-862546023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C9F23-E47B-4C85-A1DB-86F48355FF2E}" type="datetimeFigureOut">
              <a:rPr lang="en-US" smtClean="0"/>
              <a:t>8/2/2016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FDFB1-4D32-4134-8FAC-862546023B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276600" cy="762000"/>
          </a:xfrm>
        </p:spPr>
        <p:txBody>
          <a:bodyPr/>
          <a:lstStyle/>
          <a:p>
            <a:r>
              <a:rPr lang="ko-KR" altLang="en-US" b="1" dirty="0" smtClean="0"/>
              <a:t>어찌하여야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8610600" cy="57912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어찌하여야 그 크신 은혜 갚으리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무슨 말로써  그 사랑 참 감사하리요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하늘의 천군천사라도 나의 마음 모르리라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 이제 새소망이 있음은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의 은혜라</a:t>
            </a:r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하나님께 영광</a:t>
            </a:r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하나님께 영광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하나님께 영광</a:t>
            </a:r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날 사랑하신 주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그 피로 날 구하사</a:t>
            </a:r>
            <a:r>
              <a:rPr lang="en-US" altLang="ko-KR" sz="2000" b="1">
                <a:solidFill>
                  <a:srgbClr val="FF0000"/>
                </a:solidFill>
              </a:rPr>
              <a:t> </a:t>
            </a:r>
            <a:r>
              <a:rPr lang="ko-KR" altLang="en-US" sz="2000" b="1" smtClean="0">
                <a:solidFill>
                  <a:srgbClr val="FF0000"/>
                </a:solidFill>
              </a:rPr>
              <a:t>죄에서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건지셨네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하나님께 영광 날 사랑하신 주</a:t>
            </a:r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바치리라</a:t>
            </a:r>
            <a:r>
              <a:rPr lang="en-US" altLang="ko-KR" sz="2000" b="1" dirty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모두</a:t>
            </a:r>
            <a:r>
              <a:rPr lang="en-US" altLang="ko-KR" sz="2000" b="1" dirty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일생을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께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세상영광 명예도 갈보리로 돌려 보내리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그 피로 날 구하사 죄에서 건지셨네 하나님께 영광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날 사랑하신 주 날 사랑하신 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어찌하여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어찌하여야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어찌하여야</dc:title>
  <dc:creator>jungyeo park</dc:creator>
  <cp:lastModifiedBy>jungyeo park</cp:lastModifiedBy>
  <cp:revision>10</cp:revision>
  <dcterms:created xsi:type="dcterms:W3CDTF">2016-08-02T16:49:55Z</dcterms:created>
  <dcterms:modified xsi:type="dcterms:W3CDTF">2016-08-02T18:59:01Z</dcterms:modified>
</cp:coreProperties>
</file>