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3112-E523-4746-9C33-AA4087C46D2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6983-A1B3-4344-9F51-2F9211DA8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3112-E523-4746-9C33-AA4087C46D2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6983-A1B3-4344-9F51-2F9211DA8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3112-E523-4746-9C33-AA4087C46D2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6983-A1B3-4344-9F51-2F9211DA8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3112-E523-4746-9C33-AA4087C46D2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6983-A1B3-4344-9F51-2F9211DA8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3112-E523-4746-9C33-AA4087C46D2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6983-A1B3-4344-9F51-2F9211DA8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3112-E523-4746-9C33-AA4087C46D2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6983-A1B3-4344-9F51-2F9211DA8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3112-E523-4746-9C33-AA4087C46D2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6983-A1B3-4344-9F51-2F9211DA8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3112-E523-4746-9C33-AA4087C46D2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6983-A1B3-4344-9F51-2F9211DA8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3112-E523-4746-9C33-AA4087C46D2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6983-A1B3-4344-9F51-2F9211DA8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3112-E523-4746-9C33-AA4087C46D2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6983-A1B3-4344-9F51-2F9211DA8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3112-E523-4746-9C33-AA4087C46D2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16983-A1B3-4344-9F51-2F9211DA8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B3112-E523-4746-9C33-AA4087C46D22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16983-A1B3-4344-9F51-2F9211DA81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400" y="457200"/>
            <a:ext cx="28194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선하신 목자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286000"/>
            <a:ext cx="8458200" cy="37338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선하신 목자 날 사랑하는 분 주 인도하는 곳 따라가리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주의 말씀을 나 듣기 위하여 주 인도하는 곳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가려네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(x2)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나를 푸른 초장과 쉴만한 물가로 내 선하신 목자 날 인도해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험한 산과 골짜기로 내가 다닐찌라도 내 선하신 목자 날 인도해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선하신 목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선하신 목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선하신 목자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선하신 목자</dc:title>
  <dc:creator>user</dc:creator>
  <cp:lastModifiedBy>user</cp:lastModifiedBy>
  <cp:revision>5</cp:revision>
  <dcterms:created xsi:type="dcterms:W3CDTF">2016-08-21T02:30:10Z</dcterms:created>
  <dcterms:modified xsi:type="dcterms:W3CDTF">2016-08-21T22:04:12Z</dcterms:modified>
</cp:coreProperties>
</file>