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C284F-D5F8-428B-9B0B-F64021C06392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DFC77-070E-4D44-8070-DB983487C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28600"/>
            <a:ext cx="5181600" cy="7620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사랑하는 나의 아버지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7239000" cy="53340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사랑하는 나의 아버지 이름 높여 드립니다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주의나라 찬양속에 임하시니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능력에 주께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찬송하네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전능하신 하나님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찬양 언제나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동일하신 주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전능하신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하나님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영원히 다스리네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나 주의 이름높이리 나 주의 이름높이리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하늘 높이 올린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깃발처럼 주의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이름 높이리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사랑하는 나의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사랑하는 나의 아버지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사랑하는 나의 아버지</dc:title>
  <dc:creator>user</dc:creator>
  <cp:lastModifiedBy>user</cp:lastModifiedBy>
  <cp:revision>9</cp:revision>
  <dcterms:created xsi:type="dcterms:W3CDTF">2016-08-15T01:28:52Z</dcterms:created>
  <dcterms:modified xsi:type="dcterms:W3CDTF">2016-08-15T06:10:26Z</dcterms:modified>
</cp:coreProperties>
</file>