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58" d="100"/>
          <a:sy n="58" d="100"/>
        </p:scale>
        <p:origin x="-5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ACD8-EB5B-4F2F-A498-1EE14A4C8D83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6104-B335-46C4-8EE0-DB48EEB32F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ACD8-EB5B-4F2F-A498-1EE14A4C8D83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6104-B335-46C4-8EE0-DB48EEB32F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ACD8-EB5B-4F2F-A498-1EE14A4C8D83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6104-B335-46C4-8EE0-DB48EEB32F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ACD8-EB5B-4F2F-A498-1EE14A4C8D83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6104-B335-46C4-8EE0-DB48EEB32F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ACD8-EB5B-4F2F-A498-1EE14A4C8D83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6104-B335-46C4-8EE0-DB48EEB32F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ACD8-EB5B-4F2F-A498-1EE14A4C8D83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6104-B335-46C4-8EE0-DB48EEB32F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ACD8-EB5B-4F2F-A498-1EE14A4C8D83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6104-B335-46C4-8EE0-DB48EEB32F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ACD8-EB5B-4F2F-A498-1EE14A4C8D83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6104-B335-46C4-8EE0-DB48EEB32F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ACD8-EB5B-4F2F-A498-1EE14A4C8D83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6104-B335-46C4-8EE0-DB48EEB32F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ACD8-EB5B-4F2F-A498-1EE14A4C8D83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6104-B335-46C4-8EE0-DB48EEB32F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ACD8-EB5B-4F2F-A498-1EE14A4C8D83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6104-B335-46C4-8EE0-DB48EEB32F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BACD8-EB5B-4F2F-A498-1EE14A4C8D83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76104-B335-46C4-8EE0-DB48EEB32F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Walk By Faith.jpg"/>
          <p:cNvPicPr>
            <a:picLocks noChangeAspect="1"/>
          </p:cNvPicPr>
          <p:nvPr userDrawn="1"/>
        </p:nvPicPr>
        <p:blipFill>
          <a:blip r:embed="rId13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304800"/>
            <a:ext cx="2743200" cy="762000"/>
          </a:xfrm>
        </p:spPr>
        <p:txBody>
          <a:bodyPr/>
          <a:lstStyle/>
          <a:p>
            <a:r>
              <a:rPr lang="ko-KR" altLang="en-US" b="1" dirty="0" smtClean="0"/>
              <a:t>믿음따라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676400"/>
            <a:ext cx="7924800" cy="41148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믿음따라 걸음마다 말씀따라 주님만 따르리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믿음따라 걸음마다 말씀따라 주님만 따르리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나의 가는 길 믿음 따라갈 때 네가 날 에워싸도 겁없네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또 내 입술의 기도 믿음의 선포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주님 날 위하시면 누가 날 대적하리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믿음이 모든 것을 이기네 믿음이 모든 것을 이기네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믿음이 모든 것을 이기네 믿음이 모든 것을 이기네 </a:t>
            </a:r>
            <a:endParaRPr lang="ko-KR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믿음따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믿음따라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믿음따라</dc:title>
  <dc:creator>user</dc:creator>
  <cp:lastModifiedBy>user</cp:lastModifiedBy>
  <cp:revision>6</cp:revision>
  <dcterms:created xsi:type="dcterms:W3CDTF">2016-08-19T02:40:01Z</dcterms:created>
  <dcterms:modified xsi:type="dcterms:W3CDTF">2016-10-01T18:02:24Z</dcterms:modified>
</cp:coreProperties>
</file>