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274E-98BB-4C6E-9CC4-4B55E85A3048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460-82DB-4004-870B-4D7808BA7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274E-98BB-4C6E-9CC4-4B55E85A3048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460-82DB-4004-870B-4D7808BA7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274E-98BB-4C6E-9CC4-4B55E85A3048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460-82DB-4004-870B-4D7808BA7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274E-98BB-4C6E-9CC4-4B55E85A3048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460-82DB-4004-870B-4D7808BA7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274E-98BB-4C6E-9CC4-4B55E85A3048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460-82DB-4004-870B-4D7808BA7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274E-98BB-4C6E-9CC4-4B55E85A3048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460-82DB-4004-870B-4D7808BA7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274E-98BB-4C6E-9CC4-4B55E85A3048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460-82DB-4004-870B-4D7808BA7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274E-98BB-4C6E-9CC4-4B55E85A3048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460-82DB-4004-870B-4D7808BA7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274E-98BB-4C6E-9CC4-4B55E85A3048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460-82DB-4004-870B-4D7808BA7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274E-98BB-4C6E-9CC4-4B55E85A3048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460-82DB-4004-870B-4D7808BA7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274E-98BB-4C6E-9CC4-4B55E85A3048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460-82DB-4004-870B-4D7808BA7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5274E-98BB-4C6E-9CC4-4B55E85A3048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1F460-82DB-4004-870B-4D7808BA71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만세반석 열리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8600"/>
            <a:ext cx="3733800" cy="609599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만세반석 열리니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4953000" cy="5410200"/>
          </a:xfrm>
        </p:spPr>
        <p:txBody>
          <a:bodyPr>
            <a:noAutofit/>
          </a:bodyPr>
          <a:lstStyle/>
          <a:p>
            <a:pPr algn="l">
              <a:buAutoNum type="arabicPeriod"/>
              <a:tabLst>
                <a:tab pos="344488" algn="l"/>
              </a:tabLst>
            </a:pPr>
            <a:r>
              <a:rPr lang="ko-KR" altLang="en-US" sz="2000" b="1" dirty="0" smtClean="0">
                <a:solidFill>
                  <a:schemeClr val="tx1"/>
                </a:solidFill>
              </a:rPr>
              <a:t>만세 반석 열리니 내가 들어갑니다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창에 허리 상하여 물과 피를 흘린 것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내게 효험되어서 정결하게 하소서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1200" b="1" dirty="0" smtClean="0">
                <a:solidFill>
                  <a:schemeClr val="tx1"/>
                </a:solidFill>
              </a:rPr>
              <a:t/>
            </a:r>
            <a:br>
              <a:rPr lang="ko-KR" altLang="en-US" sz="12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내가 공을 세우나 은혜 갚지 못하네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쉼이 없이 힘쓰고 눈물 근심 많으나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구속 못할 죄인을 예수 홀로 속하네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/>
            </a:r>
            <a:br>
              <a:rPr lang="ko-KR" altLang="en-US" sz="12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빈손들고 앞에 가 십자가를 붙드네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의가 없는 자라도 도와 주심 바라고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생명샘에 나가니 나를 씻어주소서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200" b="1" dirty="0" smtClean="0">
                <a:solidFill>
                  <a:schemeClr val="tx1"/>
                </a:solidFill>
              </a:rPr>
              <a:t/>
            </a:r>
            <a:br>
              <a:rPr lang="ko-KR" altLang="en-US" sz="12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살아 생전 숨쉬고 죽어 세상 떠나서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거룩하신 주앞에 끝날 심판 당할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만세반석 열리니 내가 들어갑니다 아멘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만세반석 열리니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만세반석 열리니</dc:title>
  <dc:creator>jungyeo park</dc:creator>
  <cp:lastModifiedBy>user</cp:lastModifiedBy>
  <cp:revision>9</cp:revision>
  <dcterms:created xsi:type="dcterms:W3CDTF">2016-08-02T13:26:58Z</dcterms:created>
  <dcterms:modified xsi:type="dcterms:W3CDTF">2017-08-28T20:33:22Z</dcterms:modified>
</cp:coreProperties>
</file>