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DE3C3-751A-4A8B-A784-664C750062DF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0B467-B12E-4775-9E38-C889D51F1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533400"/>
            <a:ext cx="48768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눈을 들어 주를 보라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81200"/>
            <a:ext cx="8229600" cy="38862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눈을 들어 주를 보라 주의 영광을 보라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눈을 들어 주를 보라 주의 영광을 보라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주는 빛 거룩과 진리 능력의 주의 영광 나타나셨네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선포하라 선하신 주 주의 인자는 영원함이라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선포하라 선하신 주 주의 인자는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영원함이라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눈을 들어 주를 보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눈을 들어 주를 보라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눈을 들어 주를 보라</dc:title>
  <dc:creator>user</dc:creator>
  <cp:lastModifiedBy>user</cp:lastModifiedBy>
  <cp:revision>6</cp:revision>
  <dcterms:created xsi:type="dcterms:W3CDTF">2016-08-30T03:59:48Z</dcterms:created>
  <dcterms:modified xsi:type="dcterms:W3CDTF">2016-08-30T14:12:19Z</dcterms:modified>
</cp:coreProperties>
</file>