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9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76F6A-CB22-4A80-A79F-726B04E42985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7468C-383D-464E-9E1F-D93847FD4C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Unto The Lor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36630" y="1600200"/>
            <a:ext cx="4407370" cy="35699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평생 사는 동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599"/>
            <a:ext cx="4267200" cy="685801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내 평생 사는 동안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5334000" cy="56388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내 평생 사는 동안 주 찬양하리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여호와 하나님 내 주를 찬양하리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주님을 묵상하니 즐겁도다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영혼 주안에서 참 기쁘리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영혼아 주님을 송축하라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영혼아 주님을 찬양하라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영혼아 주님을 송축하라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영혼아 주님을 찬양하라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평생 사는 동안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예수 온맘다해</dc:title>
  <dc:creator>user</dc:creator>
  <cp:lastModifiedBy>user</cp:lastModifiedBy>
  <cp:revision>14</cp:revision>
  <dcterms:created xsi:type="dcterms:W3CDTF">2016-08-16T02:23:30Z</dcterms:created>
  <dcterms:modified xsi:type="dcterms:W3CDTF">2016-10-25T14:09:45Z</dcterms:modified>
</cp:coreProperties>
</file>