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968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7E601-BF0B-4053-993B-C091AD26E399}" type="datetimeFigureOut">
              <a:rPr lang="en-US" smtClean="0"/>
              <a:pPr/>
              <a:t>7/26/2017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0911B-0B42-45EA-A988-D7ECA08F03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7E601-BF0B-4053-993B-C091AD26E399}" type="datetimeFigureOut">
              <a:rPr lang="en-US" smtClean="0"/>
              <a:pPr/>
              <a:t>7/26/2017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0911B-0B42-45EA-A988-D7ECA08F03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7E601-BF0B-4053-993B-C091AD26E399}" type="datetimeFigureOut">
              <a:rPr lang="en-US" smtClean="0"/>
              <a:pPr/>
              <a:t>7/26/2017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0911B-0B42-45EA-A988-D7ECA08F03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7E601-BF0B-4053-993B-C091AD26E399}" type="datetimeFigureOut">
              <a:rPr lang="en-US" smtClean="0"/>
              <a:pPr/>
              <a:t>7/26/2017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0911B-0B42-45EA-A988-D7ECA08F03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7E601-BF0B-4053-993B-C091AD26E399}" type="datetimeFigureOut">
              <a:rPr lang="en-US" smtClean="0"/>
              <a:pPr/>
              <a:t>7/26/2017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0911B-0B42-45EA-A988-D7ECA08F03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7E601-BF0B-4053-993B-C091AD26E399}" type="datetimeFigureOut">
              <a:rPr lang="en-US" smtClean="0"/>
              <a:pPr/>
              <a:t>7/26/2017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0911B-0B42-45EA-A988-D7ECA08F03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7E601-BF0B-4053-993B-C091AD26E399}" type="datetimeFigureOut">
              <a:rPr lang="en-US" smtClean="0"/>
              <a:pPr/>
              <a:t>7/26/2017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0911B-0B42-45EA-A988-D7ECA08F03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7E601-BF0B-4053-993B-C091AD26E399}" type="datetimeFigureOut">
              <a:rPr lang="en-US" smtClean="0"/>
              <a:pPr/>
              <a:t>7/26/2017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0911B-0B42-45EA-A988-D7ECA08F03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7E601-BF0B-4053-993B-C091AD26E399}" type="datetimeFigureOut">
              <a:rPr lang="en-US" smtClean="0"/>
              <a:pPr/>
              <a:t>7/26/2017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0911B-0B42-45EA-A988-D7ECA08F03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7E601-BF0B-4053-993B-C091AD26E399}" type="datetimeFigureOut">
              <a:rPr lang="en-US" smtClean="0"/>
              <a:pPr/>
              <a:t>7/26/2017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0911B-0B42-45EA-A988-D7ECA08F03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7E601-BF0B-4053-993B-C091AD26E399}" type="datetimeFigureOut">
              <a:rPr lang="en-US" smtClean="0"/>
              <a:pPr/>
              <a:t>7/26/2017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0911B-0B42-45EA-A988-D7ECA08F03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27E601-BF0B-4053-993B-C091AD26E399}" type="datetimeFigureOut">
              <a:rPr lang="en-US" smtClean="0"/>
              <a:pPr/>
              <a:t>7/26/2017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0911B-0B42-45EA-A988-D7ECA08F03F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There comes to my heart.jpg"/>
          <p:cNvPicPr>
            <a:picLocks noChangeAspect="1"/>
          </p:cNvPicPr>
          <p:nvPr userDrawn="1"/>
        </p:nvPicPr>
        <p:blipFill>
          <a:blip r:embed="rId14">
            <a:lum brigh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내 맘에 한 노래 있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0"/>
            <a:ext cx="4032448" cy="578495"/>
          </a:xfrm>
        </p:spPr>
        <p:txBody>
          <a:bodyPr>
            <a:noAutofit/>
          </a:bodyPr>
          <a:lstStyle/>
          <a:p>
            <a:r>
              <a:rPr lang="ko-KR" altLang="en-US" sz="3200" b="1" dirty="0" smtClean="0"/>
              <a:t>내 맘에 한 노래 있어 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764704"/>
            <a:ext cx="4824536" cy="5904656"/>
          </a:xfrm>
        </p:spPr>
        <p:txBody>
          <a:bodyPr>
            <a:noAutofit/>
          </a:bodyPr>
          <a:lstStyle/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내맘에 한 노래있어 나 즐겁게 늘 부르네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이 노래를 부를 때에 큰 평화 임하도다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000" b="1" dirty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후렴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평화 평화 하나님 주신 선물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오 크고 놀라운 평화 하나님 선물일세 </a:t>
            </a:r>
            <a:endParaRPr lang="en-US" altLang="ko-KR" sz="20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주 십자가에 달리사 날 구원해 주셨으며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주예수님 고난 받아 나 평화누리도다나 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smtClean="0">
                <a:solidFill>
                  <a:schemeClr val="tx1"/>
                </a:solidFill>
              </a:rPr>
              <a:t/>
            </a:r>
            <a:br>
              <a:rPr lang="ko-KR" altLang="en-US" sz="2000" b="1" smtClean="0">
                <a:solidFill>
                  <a:schemeClr val="tx1"/>
                </a:solidFill>
              </a:rPr>
            </a:br>
            <a:r>
              <a:rPr lang="ko-KR" altLang="en-US" sz="2000" b="1" smtClean="0">
                <a:solidFill>
                  <a:schemeClr val="tx1"/>
                </a:solidFill>
              </a:rPr>
              <a:t>나 주께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영광 돌릴때 이 평화 충만하도다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주 하나님 은혜로써 이 평화 누리도다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이 평화를 얻으려고 주 앞으로 나아갈때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주 예수님 우리에게 이 평화 주리로다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12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내 맘에 한 노래 있어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내맘에 한 노래 있어</dc:title>
  <dc:creator>mary</dc:creator>
  <cp:lastModifiedBy>user</cp:lastModifiedBy>
  <cp:revision>6</cp:revision>
  <dcterms:created xsi:type="dcterms:W3CDTF">2017-07-25T15:28:24Z</dcterms:created>
  <dcterms:modified xsi:type="dcterms:W3CDTF">2017-07-26T13:25:09Z</dcterms:modified>
</cp:coreProperties>
</file>