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BAE70-3776-4B33-8A0B-C07862081428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5F209-E01E-4BA6-994F-E6005A7DA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4038600" cy="838200"/>
          </a:xfrm>
        </p:spPr>
        <p:txBody>
          <a:bodyPr/>
          <a:lstStyle/>
          <a:p>
            <a:r>
              <a:rPr lang="ko-KR" altLang="en-US" b="1" dirty="0" smtClean="0"/>
              <a:t>나의 왕 앞에서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6705600" cy="4191000"/>
          </a:xfrm>
        </p:spPr>
        <p:txBody>
          <a:bodyPr>
            <a:normAutofit fontScale="92500"/>
          </a:bodyPr>
          <a:lstStyle/>
          <a:p>
            <a:pPr algn="l"/>
            <a:r>
              <a:rPr lang="ko-KR" altLang="en-US" sz="2600" b="1" dirty="0" smtClean="0">
                <a:solidFill>
                  <a:schemeClr val="tx1"/>
                </a:solidFill>
              </a:rPr>
              <a:t>나의 왕 앞에서 노래하며 춤을 춰</a:t>
            </a:r>
            <a:br>
              <a:rPr lang="ko-KR" altLang="en-US" sz="2600" b="1" dirty="0" smtClean="0">
                <a:solidFill>
                  <a:schemeClr val="tx1"/>
                </a:solidFill>
              </a:rPr>
            </a:br>
            <a:r>
              <a:rPr lang="ko-KR" altLang="en-US" sz="2600" b="1" dirty="0" smtClean="0">
                <a:solidFill>
                  <a:schemeClr val="tx1"/>
                </a:solidFill>
              </a:rPr>
              <a:t>아무것도 내 열정 막을 수 </a:t>
            </a:r>
            <a:r>
              <a:rPr lang="ko-KR" altLang="en-US" sz="2600" b="1" dirty="0" smtClean="0">
                <a:solidFill>
                  <a:schemeClr val="tx1"/>
                </a:solidFill>
              </a:rPr>
              <a:t>없으리</a:t>
            </a:r>
            <a:r>
              <a:rPr lang="en-US" altLang="ko-KR" sz="26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2600" b="1" dirty="0" smtClean="0">
                <a:solidFill>
                  <a:schemeClr val="tx1"/>
                </a:solidFill>
              </a:rPr>
              <a:t/>
            </a:r>
            <a:br>
              <a:rPr lang="ko-KR" altLang="en-US" sz="2600" b="1" dirty="0" smtClean="0">
                <a:solidFill>
                  <a:schemeClr val="tx1"/>
                </a:solidFill>
              </a:rPr>
            </a:br>
            <a:endParaRPr lang="en-US" altLang="ko-KR" sz="2600" b="1" dirty="0" smtClean="0">
              <a:solidFill>
                <a:schemeClr val="tx1"/>
              </a:solidFill>
            </a:endParaRPr>
          </a:p>
          <a:p>
            <a:pPr algn="l"/>
            <a:endParaRPr lang="en-US" sz="2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600" b="1" dirty="0" smtClean="0">
                <a:solidFill>
                  <a:schemeClr val="tx1"/>
                </a:solidFill>
              </a:rPr>
              <a:t>나는야 다윗처럼 춤을 출꺼야 사람들이 비웃어도</a:t>
            </a:r>
            <a:br>
              <a:rPr lang="ko-KR" altLang="en-US" sz="2600" b="1" dirty="0" smtClean="0">
                <a:solidFill>
                  <a:schemeClr val="tx1"/>
                </a:solidFill>
              </a:rPr>
            </a:br>
            <a:r>
              <a:rPr lang="ko-KR" altLang="en-US" sz="2600" b="1" dirty="0" smtClean="0">
                <a:solidFill>
                  <a:schemeClr val="tx1"/>
                </a:solidFill>
              </a:rPr>
              <a:t>나는야 다윗처럼 춤을 </a:t>
            </a:r>
            <a:r>
              <a:rPr lang="ko-KR" altLang="en-US" sz="2600" b="1" dirty="0" smtClean="0">
                <a:solidFill>
                  <a:schemeClr val="tx1"/>
                </a:solidFill>
              </a:rPr>
              <a:t>출꺼야</a:t>
            </a:r>
            <a:r>
              <a:rPr lang="en-US" altLang="ko-KR" sz="2600" b="1" dirty="0" smtClean="0">
                <a:solidFill>
                  <a:schemeClr val="tx1"/>
                </a:solidFill>
              </a:rPr>
              <a:t>(X2)</a:t>
            </a:r>
          </a:p>
          <a:p>
            <a:pPr algn="l"/>
            <a:endParaRPr lang="en-US" altLang="ko-KR" sz="2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600" b="1" dirty="0" smtClean="0">
                <a:solidFill>
                  <a:schemeClr val="tx1"/>
                </a:solidFill>
              </a:rPr>
              <a:t>Na, </a:t>
            </a:r>
            <a:r>
              <a:rPr lang="en-US" sz="2600" b="1" dirty="0" err="1" smtClean="0">
                <a:solidFill>
                  <a:schemeClr val="tx1"/>
                </a:solidFill>
              </a:rPr>
              <a:t>na</a:t>
            </a:r>
            <a:r>
              <a:rPr lang="en-US" sz="2600" b="1" dirty="0" smtClean="0">
                <a:solidFill>
                  <a:schemeClr val="tx1"/>
                </a:solidFill>
              </a:rPr>
              <a:t>, </a:t>
            </a:r>
            <a:r>
              <a:rPr lang="en-US" sz="2600" b="1" dirty="0" err="1" smtClean="0">
                <a:solidFill>
                  <a:schemeClr val="tx1"/>
                </a:solidFill>
              </a:rPr>
              <a:t>na</a:t>
            </a:r>
            <a:r>
              <a:rPr lang="en-US" sz="2600" b="1" dirty="0" smtClean="0">
                <a:solidFill>
                  <a:schemeClr val="tx1"/>
                </a:solidFill>
              </a:rPr>
              <a:t>, </a:t>
            </a:r>
            <a:r>
              <a:rPr lang="en-US" sz="2600" b="1" dirty="0" err="1" smtClean="0">
                <a:solidFill>
                  <a:schemeClr val="tx1"/>
                </a:solidFill>
              </a:rPr>
              <a:t>na</a:t>
            </a:r>
            <a:r>
              <a:rPr lang="en-US" sz="2600" b="1" dirty="0" smtClean="0">
                <a:solidFill>
                  <a:schemeClr val="tx1"/>
                </a:solidFill>
              </a:rPr>
              <a:t>, </a:t>
            </a:r>
            <a:r>
              <a:rPr lang="en-US" sz="2600" b="1" dirty="0" err="1" smtClean="0">
                <a:solidFill>
                  <a:schemeClr val="tx1"/>
                </a:solidFill>
              </a:rPr>
              <a:t>na</a:t>
            </a:r>
            <a:r>
              <a:rPr lang="en-US" sz="2600" b="1" dirty="0" smtClean="0">
                <a:solidFill>
                  <a:schemeClr val="tx1"/>
                </a:solidFill>
              </a:rPr>
              <a:t>, </a:t>
            </a:r>
            <a:r>
              <a:rPr lang="en-US" sz="2600" b="1" dirty="0" err="1" smtClean="0">
                <a:solidFill>
                  <a:schemeClr val="tx1"/>
                </a:solidFill>
              </a:rPr>
              <a:t>na</a:t>
            </a:r>
            <a:r>
              <a:rPr lang="en-US" sz="2600" b="1" dirty="0" smtClean="0">
                <a:solidFill>
                  <a:schemeClr val="tx1"/>
                </a:solidFill>
              </a:rPr>
              <a:t>! Hey!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chemeClr val="tx1"/>
                </a:solidFill>
              </a:rPr>
              <a:t>Na, </a:t>
            </a:r>
            <a:r>
              <a:rPr lang="en-US" sz="2600" b="1" dirty="0" err="1" smtClean="0">
                <a:solidFill>
                  <a:schemeClr val="tx1"/>
                </a:solidFill>
              </a:rPr>
              <a:t>na</a:t>
            </a:r>
            <a:r>
              <a:rPr lang="en-US" sz="2600" b="1" dirty="0" smtClean="0">
                <a:solidFill>
                  <a:schemeClr val="tx1"/>
                </a:solidFill>
              </a:rPr>
              <a:t>, </a:t>
            </a:r>
            <a:r>
              <a:rPr lang="en-US" sz="2600" b="1" dirty="0" err="1" smtClean="0">
                <a:solidFill>
                  <a:schemeClr val="tx1"/>
                </a:solidFill>
              </a:rPr>
              <a:t>na</a:t>
            </a:r>
            <a:r>
              <a:rPr lang="en-US" sz="2600" b="1" dirty="0" smtClean="0">
                <a:solidFill>
                  <a:schemeClr val="tx1"/>
                </a:solidFill>
              </a:rPr>
              <a:t>, </a:t>
            </a:r>
            <a:r>
              <a:rPr lang="en-US" sz="2600" b="1" dirty="0" err="1" smtClean="0">
                <a:solidFill>
                  <a:schemeClr val="tx1"/>
                </a:solidFill>
              </a:rPr>
              <a:t>na</a:t>
            </a:r>
            <a:r>
              <a:rPr lang="en-US" sz="2600" b="1" dirty="0" smtClean="0">
                <a:solidFill>
                  <a:schemeClr val="tx1"/>
                </a:solidFill>
              </a:rPr>
              <a:t>, </a:t>
            </a:r>
            <a:r>
              <a:rPr lang="en-US" sz="2600" b="1" dirty="0" err="1" smtClean="0">
                <a:solidFill>
                  <a:schemeClr val="tx1"/>
                </a:solidFill>
              </a:rPr>
              <a:t>na</a:t>
            </a:r>
            <a:r>
              <a:rPr lang="en-US" sz="2600" b="1" dirty="0" smtClean="0">
                <a:solidFill>
                  <a:schemeClr val="tx1"/>
                </a:solidFill>
              </a:rPr>
              <a:t>, </a:t>
            </a:r>
            <a:r>
              <a:rPr lang="en-US" sz="2600" b="1" dirty="0" err="1" smtClean="0">
                <a:solidFill>
                  <a:schemeClr val="tx1"/>
                </a:solidFill>
              </a:rPr>
              <a:t>na</a:t>
            </a:r>
            <a:r>
              <a:rPr lang="en-US" sz="2600" b="1" dirty="0" smtClean="0">
                <a:solidFill>
                  <a:schemeClr val="tx1"/>
                </a:solidFill>
              </a:rPr>
              <a:t>! </a:t>
            </a:r>
            <a:r>
              <a:rPr lang="en-US" sz="2600" b="1" dirty="0" smtClean="0">
                <a:solidFill>
                  <a:schemeClr val="tx1"/>
                </a:solidFill>
              </a:rPr>
              <a:t>Hey</a:t>
            </a: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왕 앞에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왕 앞에서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왕 앞에서 </dc:title>
  <dc:creator>user</dc:creator>
  <cp:lastModifiedBy>user</cp:lastModifiedBy>
  <cp:revision>6</cp:revision>
  <dcterms:created xsi:type="dcterms:W3CDTF">2016-08-14T03:30:34Z</dcterms:created>
  <dcterms:modified xsi:type="dcterms:W3CDTF">2016-08-14T23:06:53Z</dcterms:modified>
</cp:coreProperties>
</file>