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D297-18E0-46B6-86A9-421B805A525D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6E9-29A8-4C16-B9D9-BD845C85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D297-18E0-46B6-86A9-421B805A525D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6E9-29A8-4C16-B9D9-BD845C85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D297-18E0-46B6-86A9-421B805A525D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6E9-29A8-4C16-B9D9-BD845C85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D297-18E0-46B6-86A9-421B805A525D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6E9-29A8-4C16-B9D9-BD845C85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D297-18E0-46B6-86A9-421B805A525D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6E9-29A8-4C16-B9D9-BD845C85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D297-18E0-46B6-86A9-421B805A525D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6E9-29A8-4C16-B9D9-BD845C85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D297-18E0-46B6-86A9-421B805A525D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6E9-29A8-4C16-B9D9-BD845C85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D297-18E0-46B6-86A9-421B805A525D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6E9-29A8-4C16-B9D9-BD845C85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D297-18E0-46B6-86A9-421B805A525D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6E9-29A8-4C16-B9D9-BD845C85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D297-18E0-46B6-86A9-421B805A525D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6E9-29A8-4C16-B9D9-BD845C85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D297-18E0-46B6-86A9-421B805A525D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6E9-29A8-4C16-B9D9-BD845C85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3D297-18E0-46B6-86A9-421B805A525D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936E9-29A8-4C16-B9D9-BD845C8592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반석이신 하나님1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반석이신 하나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28600"/>
            <a:ext cx="4572000" cy="5334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나의 반석이신 하나님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143000"/>
            <a:ext cx="4191000" cy="4038600"/>
          </a:xfrm>
        </p:spPr>
        <p:txBody>
          <a:bodyPr>
            <a:normAutofit fontScale="92500" lnSpcReduction="10000"/>
          </a:bodyPr>
          <a:lstStyle/>
          <a:p>
            <a:pPr algn="l" fontAlgn="t"/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나의</a:t>
            </a:r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반석이신</a:t>
            </a:r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하나님</a:t>
            </a:r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 </a:t>
            </a:r>
          </a:p>
          <a:p>
            <a:pPr algn="l" fontAlgn="t"/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행하신</a:t>
            </a:r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모든</a:t>
            </a:r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 것 </a:t>
            </a:r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완전하시니</a:t>
            </a:r>
            <a:endParaRPr lang="en-US" sz="2400" b="1" dirty="0" smtClean="0">
              <a:solidFill>
                <a:schemeClr val="tx1"/>
              </a:solidFill>
              <a:latin typeface="Cambria" pitchFamily="18" charset="0"/>
              <a:ea typeface="Adobe Gothic Std B" pitchFamily="34" charset="-128"/>
              <a:cs typeface="Arial" pitchFamily="34" charset="0"/>
            </a:endParaRPr>
          </a:p>
          <a:p>
            <a:pPr algn="l" fontAlgn="t"/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나의</a:t>
            </a:r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생명되신</a:t>
            </a:r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하나님</a:t>
            </a:r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 </a:t>
            </a:r>
          </a:p>
          <a:p>
            <a:pPr algn="l" fontAlgn="t"/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내게</a:t>
            </a:r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행하신</a:t>
            </a:r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 일 </a:t>
            </a:r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찬양합니다</a:t>
            </a:r>
            <a:endParaRPr lang="en-US" sz="2400" b="1" dirty="0" smtClean="0">
              <a:solidFill>
                <a:schemeClr val="tx1"/>
              </a:solidFill>
              <a:latin typeface="Cambria" pitchFamily="18" charset="0"/>
              <a:ea typeface="Adobe Gothic Std B" pitchFamily="34" charset="-128"/>
              <a:cs typeface="Arial" pitchFamily="34" charset="0"/>
            </a:endParaRPr>
          </a:p>
          <a:p>
            <a:pPr algn="l" fontAlgn="t"/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 </a:t>
            </a:r>
          </a:p>
          <a:p>
            <a:pPr algn="l" fontAlgn="t"/>
            <a:endParaRPr lang="en-US" sz="2400" b="1" dirty="0">
              <a:solidFill>
                <a:schemeClr val="tx1"/>
              </a:solidFill>
              <a:latin typeface="Cambria" pitchFamily="18" charset="0"/>
              <a:ea typeface="Adobe Gothic Std B" pitchFamily="34" charset="-128"/>
              <a:cs typeface="Arial" pitchFamily="34" charset="0"/>
            </a:endParaRPr>
          </a:p>
          <a:p>
            <a:pPr algn="l" fontAlgn="t"/>
            <a:endParaRPr lang="en-US" sz="2400" b="1" dirty="0" smtClean="0">
              <a:solidFill>
                <a:schemeClr val="tx1"/>
              </a:solidFill>
              <a:latin typeface="Cambria" pitchFamily="18" charset="0"/>
              <a:ea typeface="Adobe Gothic Std B" pitchFamily="34" charset="-128"/>
              <a:cs typeface="Arial" pitchFamily="34" charset="0"/>
            </a:endParaRPr>
          </a:p>
          <a:p>
            <a:pPr algn="l" fontAlgn="t"/>
            <a:endParaRPr lang="en-US" sz="2400" b="1" dirty="0" smtClean="0">
              <a:solidFill>
                <a:schemeClr val="tx1"/>
              </a:solidFill>
              <a:latin typeface="Cambria" pitchFamily="18" charset="0"/>
              <a:ea typeface="Adobe Gothic Std B" pitchFamily="34" charset="-128"/>
              <a:cs typeface="Arial" pitchFamily="34" charset="0"/>
            </a:endParaRPr>
          </a:p>
          <a:p>
            <a:pPr algn="l" fontAlgn="t"/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신실하신</a:t>
            </a:r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하나님</a:t>
            </a:r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실수가</a:t>
            </a:r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없으신</a:t>
            </a:r>
            <a:endParaRPr lang="en-US" sz="2400" b="1" dirty="0" smtClean="0">
              <a:solidFill>
                <a:schemeClr val="tx1"/>
              </a:solidFill>
              <a:latin typeface="Cambria" pitchFamily="18" charset="0"/>
              <a:ea typeface="Adobe Gothic Std B" pitchFamily="34" charset="-128"/>
              <a:cs typeface="Arial" pitchFamily="34" charset="0"/>
            </a:endParaRPr>
          </a:p>
          <a:p>
            <a:pPr algn="l" fontAlgn="t"/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좋으신</a:t>
            </a:r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나의</a:t>
            </a:r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 주 </a:t>
            </a:r>
            <a:r>
              <a:rPr lang="en-US" sz="2400" b="1" dirty="0" smtClean="0">
                <a:solidFill>
                  <a:schemeClr val="tx1"/>
                </a:solidFill>
                <a:latin typeface="Cambria" pitchFamily="18" charset="0"/>
                <a:ea typeface="Adobe Gothic Std B" pitchFamily="34" charset="-128"/>
                <a:cs typeface="Arial" pitchFamily="34" charset="0"/>
              </a:rPr>
              <a:t>(x2)  </a:t>
            </a:r>
            <a:endParaRPr lang="en-US" sz="2400" b="1" dirty="0">
              <a:solidFill>
                <a:schemeClr val="tx1"/>
              </a:solidFill>
              <a:latin typeface="Cambria" pitchFamily="18" charset="0"/>
              <a:ea typeface="Adobe Gothic Std B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17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반석이신 하나님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반석이신 하나님 </dc:title>
  <dc:creator>user</dc:creator>
  <cp:lastModifiedBy>mary</cp:lastModifiedBy>
  <cp:revision>10</cp:revision>
  <dcterms:created xsi:type="dcterms:W3CDTF">2016-08-09T03:07:51Z</dcterms:created>
  <dcterms:modified xsi:type="dcterms:W3CDTF">2017-03-20T16:02:43Z</dcterms:modified>
</cp:coreProperties>
</file>