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DE905-C5CD-47B8-A05F-36B8CED54825}" type="datetimeFigureOut">
              <a:rPr lang="en-US" smtClean="0"/>
              <a:t>8/29/2016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E227-1DA4-4A46-8632-41613DB063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533400"/>
            <a:ext cx="4343400" cy="841375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나는 주를 부르리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362200"/>
            <a:ext cx="4648200" cy="3200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나는 주를 부르리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찬양 받으실 주님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날 건지리 원수들로부터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오 살아 계신 반석이신 주 찬양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구원의 하나님을 높이세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오 살아 계신 반석이신 주 찬양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구원의 하나님을 높이세 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는 주를 부르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는 주를 부르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주를 부르리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주를 부르리</dc:title>
  <dc:creator>user</dc:creator>
  <cp:lastModifiedBy>user</cp:lastModifiedBy>
  <cp:revision>5</cp:revision>
  <dcterms:created xsi:type="dcterms:W3CDTF">2016-08-28T23:25:09Z</dcterms:created>
  <dcterms:modified xsi:type="dcterms:W3CDTF">2016-08-29T02:41:53Z</dcterms:modified>
</cp:coreProperties>
</file>