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6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4BED-FA6A-4206-9EEC-CB1A61D5A233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D9A50-8448-4216-8135-A3BDE4E952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음으로.jpg"/>
          <p:cNvPicPr>
            <a:picLocks noChangeAspect="1"/>
          </p:cNvPicPr>
          <p:nvPr userDrawn="1"/>
        </p:nvPicPr>
        <p:blipFill>
          <a:blip r:embed="rId14">
            <a:lum bright="2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믿음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304800"/>
            <a:ext cx="3810000" cy="765175"/>
          </a:xfrm>
        </p:spPr>
        <p:txBody>
          <a:bodyPr/>
          <a:lstStyle/>
          <a:p>
            <a:r>
              <a:rPr lang="ko-KR" altLang="en-US" b="1" dirty="0" smtClean="0"/>
              <a:t>나는 믿음으로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667000"/>
            <a:ext cx="5638800" cy="19050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나는 믿음으로 주 얼굴 보리니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아침에 깰 때에 주 형상에 만족하리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 주님 닮기 원하네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믿음으로  주 얼굴 보리라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믿음으로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믿음으로</dc:title>
  <dc:creator>user</dc:creator>
  <cp:lastModifiedBy>user</cp:lastModifiedBy>
  <cp:revision>5</cp:revision>
  <dcterms:created xsi:type="dcterms:W3CDTF">2016-08-07T20:52:40Z</dcterms:created>
  <dcterms:modified xsi:type="dcterms:W3CDTF">2016-12-26T12:31:30Z</dcterms:modified>
</cp:coreProperties>
</file>