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FBEB2-7B73-4F6E-891C-C76623F4F293}" type="datetimeFigureOut">
              <a:rPr lang="en-US" smtClean="0"/>
              <a:t>8/18/2016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B6FE-1A6A-4CCF-A631-202737ADE1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FBEB2-7B73-4F6E-891C-C76623F4F293}" type="datetimeFigureOut">
              <a:rPr lang="en-US" smtClean="0"/>
              <a:t>8/18/2016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B6FE-1A6A-4CCF-A631-202737ADE1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FBEB2-7B73-4F6E-891C-C76623F4F293}" type="datetimeFigureOut">
              <a:rPr lang="en-US" smtClean="0"/>
              <a:t>8/18/2016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B6FE-1A6A-4CCF-A631-202737ADE1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FBEB2-7B73-4F6E-891C-C76623F4F293}" type="datetimeFigureOut">
              <a:rPr lang="en-US" smtClean="0"/>
              <a:t>8/18/2016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B6FE-1A6A-4CCF-A631-202737ADE1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FBEB2-7B73-4F6E-891C-C76623F4F293}" type="datetimeFigureOut">
              <a:rPr lang="en-US" smtClean="0"/>
              <a:t>8/18/2016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B6FE-1A6A-4CCF-A631-202737ADE1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FBEB2-7B73-4F6E-891C-C76623F4F293}" type="datetimeFigureOut">
              <a:rPr lang="en-US" smtClean="0"/>
              <a:t>8/18/2016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B6FE-1A6A-4CCF-A631-202737ADE1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FBEB2-7B73-4F6E-891C-C76623F4F293}" type="datetimeFigureOut">
              <a:rPr lang="en-US" smtClean="0"/>
              <a:t>8/18/2016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B6FE-1A6A-4CCF-A631-202737ADE1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FBEB2-7B73-4F6E-891C-C76623F4F293}" type="datetimeFigureOut">
              <a:rPr lang="en-US" smtClean="0"/>
              <a:t>8/18/2016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B6FE-1A6A-4CCF-A631-202737ADE1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FBEB2-7B73-4F6E-891C-C76623F4F293}" type="datetimeFigureOut">
              <a:rPr lang="en-US" smtClean="0"/>
              <a:t>8/18/2016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B6FE-1A6A-4CCF-A631-202737ADE1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FBEB2-7B73-4F6E-891C-C76623F4F293}" type="datetimeFigureOut">
              <a:rPr lang="en-US" smtClean="0"/>
              <a:t>8/18/2016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B6FE-1A6A-4CCF-A631-202737ADE1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FBEB2-7B73-4F6E-891C-C76623F4F293}" type="datetimeFigureOut">
              <a:rPr lang="en-US" smtClean="0"/>
              <a:t>8/18/2016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B6FE-1A6A-4CCF-A631-202737ADE1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FBEB2-7B73-4F6E-891C-C76623F4F293}" type="datetimeFigureOut">
              <a:rPr lang="en-US" smtClean="0"/>
              <a:t>8/18/2016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FB6FE-1A6A-4CCF-A631-202737ADE1C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228600"/>
            <a:ext cx="5638800" cy="685799"/>
          </a:xfrm>
        </p:spPr>
        <p:txBody>
          <a:bodyPr>
            <a:normAutofit/>
          </a:bodyPr>
          <a:lstStyle/>
          <a:p>
            <a:r>
              <a:rPr lang="ko-KR" altLang="en-US" sz="3600" b="1" dirty="0" smtClean="0"/>
              <a:t>나 주님의 기쁨되기 원하네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143000"/>
            <a:ext cx="5943600" cy="5410200"/>
          </a:xfrm>
        </p:spPr>
        <p:txBody>
          <a:bodyPr>
            <a:noAutofit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나 주님의 기쁨되기 원하네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내 마음을 새롭게 하소서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새 부대가 되게 하여주사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주님의 빛 비추게 하소서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rgbClr val="FF0000"/>
                </a:solidFill>
              </a:rPr>
              <a:t>내가 원하는 한가지 주님의 기쁨이 되는 것 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내가 원하는 한가지 주님의 기쁨이 되는 것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endParaRPr lang="en-US" altLang="ko-KR" sz="24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겸손이 내마음 드립니다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나의 모든것 받으소서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나의 마음 깨끗게 씻어주사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주의길로 행하게 하소서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나 주님의 기쁨되기 원하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8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나 주님의 기쁨되기 원하네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나 주님의 기쁨되기 원하네</dc:title>
  <dc:creator>user</dc:creator>
  <cp:lastModifiedBy>user</cp:lastModifiedBy>
  <cp:revision>8</cp:revision>
  <dcterms:created xsi:type="dcterms:W3CDTF">2016-08-18T02:03:27Z</dcterms:created>
  <dcterms:modified xsi:type="dcterms:W3CDTF">2016-08-18T02:55:38Z</dcterms:modified>
</cp:coreProperties>
</file>