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85A99-BB84-405C-8C1F-E8CCCD6B0359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463A-44F9-4FE8-B639-A361A46E09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914400"/>
            <a:ext cx="3124200" cy="762000"/>
          </a:xfrm>
        </p:spPr>
        <p:txBody>
          <a:bodyPr/>
          <a:lstStyle/>
          <a:p>
            <a:r>
              <a:rPr lang="ko-KR" altLang="en-US" b="1" dirty="0" smtClean="0"/>
              <a:t>광대하신 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14600"/>
            <a:ext cx="5791200" cy="36576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광대하신 주 전능하신 왕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전능하신 주 만물의 주관자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하나님께 영광 우리 왕께 영광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주님께 영광 만물의 주관자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온 세상 위에 가장 높으신 그 이름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그 능력 크도다 만물을 창조하셨네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광대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광대하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광대하신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광대하신 주</dc:title>
  <dc:creator>user</dc:creator>
  <cp:lastModifiedBy>user</cp:lastModifiedBy>
  <cp:revision>3</cp:revision>
  <dcterms:created xsi:type="dcterms:W3CDTF">2016-08-12T00:57:04Z</dcterms:created>
  <dcterms:modified xsi:type="dcterms:W3CDTF">2016-08-12T01:59:07Z</dcterms:modified>
</cp:coreProperties>
</file>