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601F4-C92E-4D6A-A5B3-CD7A97992874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7EE8-C985-4AB7-9150-EEEEEAC0A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601F4-C92E-4D6A-A5B3-CD7A97992874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7EE8-C985-4AB7-9150-EEEEEAC0A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601F4-C92E-4D6A-A5B3-CD7A97992874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7EE8-C985-4AB7-9150-EEEEEAC0A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601F4-C92E-4D6A-A5B3-CD7A97992874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7EE8-C985-4AB7-9150-EEEEEAC0A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601F4-C92E-4D6A-A5B3-CD7A97992874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7EE8-C985-4AB7-9150-EEEEEAC0A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601F4-C92E-4D6A-A5B3-CD7A97992874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7EE8-C985-4AB7-9150-EEEEEAC0A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601F4-C92E-4D6A-A5B3-CD7A97992874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7EE8-C985-4AB7-9150-EEEEEAC0A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601F4-C92E-4D6A-A5B3-CD7A97992874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7EE8-C985-4AB7-9150-EEEEEAC0A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601F4-C92E-4D6A-A5B3-CD7A97992874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7EE8-C985-4AB7-9150-EEEEEAC0A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601F4-C92E-4D6A-A5B3-CD7A97992874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7EE8-C985-4AB7-9150-EEEEEAC0A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601F4-C92E-4D6A-A5B3-CD7A97992874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7EE8-C985-4AB7-9150-EEEEEAC0A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601F4-C92E-4D6A-A5B3-CD7A97992874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37EE8-C985-4AB7-9150-EEEEEAC0AA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항상 진실케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غيرن قل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260648"/>
            <a:ext cx="2160240" cy="578495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غيرن قلبي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3928" y="1340768"/>
            <a:ext cx="3520480" cy="3600400"/>
          </a:xfrm>
        </p:spPr>
        <p:txBody>
          <a:bodyPr/>
          <a:lstStyle/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غيرن قلبي نعم ياربي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كيما يصبح مثل قلبك</a:t>
            </a:r>
          </a:p>
          <a:p>
            <a:pPr algn="r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أنت الفخاري آتي إليك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خزف إني بين يديك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غيرن قلبي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غيرن قلبي</dc:title>
  <dc:creator>mary</dc:creator>
  <cp:lastModifiedBy>mary</cp:lastModifiedBy>
  <cp:revision>3</cp:revision>
  <dcterms:created xsi:type="dcterms:W3CDTF">2021-01-09T18:08:10Z</dcterms:created>
  <dcterms:modified xsi:type="dcterms:W3CDTF">2021-01-09T19:36:13Z</dcterms:modified>
</cp:coreProperties>
</file>