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0B5-9C5B-4EB2-812C-5F529665A3AD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7449D-32FC-49B0-ADAD-42CC5B100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0B5-9C5B-4EB2-812C-5F529665A3AD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7449D-32FC-49B0-ADAD-42CC5B100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0B5-9C5B-4EB2-812C-5F529665A3AD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7449D-32FC-49B0-ADAD-42CC5B100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0B5-9C5B-4EB2-812C-5F529665A3AD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7449D-32FC-49B0-ADAD-42CC5B100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0B5-9C5B-4EB2-812C-5F529665A3AD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7449D-32FC-49B0-ADAD-42CC5B100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0B5-9C5B-4EB2-812C-5F529665A3AD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7449D-32FC-49B0-ADAD-42CC5B100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0B5-9C5B-4EB2-812C-5F529665A3AD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7449D-32FC-49B0-ADAD-42CC5B100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0B5-9C5B-4EB2-812C-5F529665A3AD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7449D-32FC-49B0-ADAD-42CC5B100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0B5-9C5B-4EB2-812C-5F529665A3AD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7449D-32FC-49B0-ADAD-42CC5B100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0B5-9C5B-4EB2-812C-5F529665A3AD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7449D-32FC-49B0-ADAD-42CC5B100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FF0B5-9C5B-4EB2-812C-5F529665A3AD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7449D-32FC-49B0-ADAD-42CC5B100D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FF0B5-9C5B-4EB2-812C-5F529665A3AD}" type="datetimeFigureOut">
              <a:rPr lang="en-US" smtClean="0"/>
              <a:t>8/18/2016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7449D-32FC-49B0-ADAD-42CC5B100DC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"/>
            <a:ext cx="43434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To Be Pleasing You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09730"/>
            <a:ext cx="5410200" cy="6324600"/>
          </a:xfrm>
        </p:spPr>
        <p:txBody>
          <a:bodyPr>
            <a:noAutofit/>
          </a:bodyPr>
          <a:lstStyle/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Lord I want to live my life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To please You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I bring my heart before You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To remold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Make of me a vessel fit for honor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That I might shine for You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As sparkling gold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endParaRPr lang="en-US" sz="2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200" b="1" dirty="0" smtClean="0">
                <a:solidFill>
                  <a:srgbClr val="FF0000"/>
                </a:solidFill>
              </a:rPr>
              <a:t>To be pleasing You, pleasing You</a:t>
            </a:r>
            <a:br>
              <a:rPr lang="en-US" sz="2200" b="1" dirty="0" smtClean="0">
                <a:solidFill>
                  <a:srgbClr val="FF0000"/>
                </a:solidFill>
              </a:rPr>
            </a:br>
            <a:r>
              <a:rPr lang="en-US" sz="2200" b="1" dirty="0" smtClean="0">
                <a:solidFill>
                  <a:srgbClr val="FF0000"/>
                </a:solidFill>
              </a:rPr>
              <a:t>This is all </a:t>
            </a:r>
            <a:r>
              <a:rPr lang="en-US" sz="2200" b="1" dirty="0" smtClean="0">
                <a:solidFill>
                  <a:srgbClr val="FF0000"/>
                </a:solidFill>
              </a:rPr>
              <a:t>I </a:t>
            </a:r>
            <a:r>
              <a:rPr lang="en-US" sz="2200" b="1" dirty="0" smtClean="0">
                <a:solidFill>
                  <a:srgbClr val="FF0000"/>
                </a:solidFill>
              </a:rPr>
              <a:t>really </a:t>
            </a:r>
            <a:r>
              <a:rPr lang="en-US" sz="2200" b="1" dirty="0" err="1" smtClean="0">
                <a:solidFill>
                  <a:srgbClr val="FF0000"/>
                </a:solidFill>
              </a:rPr>
              <a:t>wanna</a:t>
            </a:r>
            <a:r>
              <a:rPr lang="en-US" sz="2200" b="1" dirty="0" smtClean="0">
                <a:solidFill>
                  <a:srgbClr val="FF0000"/>
                </a:solidFill>
              </a:rPr>
              <a:t> do </a:t>
            </a:r>
            <a:r>
              <a:rPr lang="en-US" sz="2200" b="1" dirty="0" smtClean="0">
                <a:solidFill>
                  <a:srgbClr val="FF0000"/>
                </a:solidFill>
              </a:rPr>
              <a:t/>
            </a:r>
            <a:br>
              <a:rPr lang="en-US" sz="2200" b="1" dirty="0" smtClean="0">
                <a:solidFill>
                  <a:srgbClr val="FF0000"/>
                </a:solidFill>
              </a:rPr>
            </a:br>
            <a:r>
              <a:rPr lang="en-US" sz="2200" b="1" dirty="0" smtClean="0">
                <a:solidFill>
                  <a:srgbClr val="FF0000"/>
                </a:solidFill>
              </a:rPr>
              <a:t>To be pleasing You, pleasing You</a:t>
            </a:r>
            <a:br>
              <a:rPr lang="en-US" sz="2200" b="1" dirty="0" smtClean="0">
                <a:solidFill>
                  <a:srgbClr val="FF0000"/>
                </a:solidFill>
              </a:rPr>
            </a:br>
            <a:r>
              <a:rPr lang="en-US" sz="2200" b="1" dirty="0" smtClean="0">
                <a:solidFill>
                  <a:srgbClr val="FF0000"/>
                </a:solidFill>
              </a:rPr>
              <a:t>This is all I really </a:t>
            </a:r>
            <a:r>
              <a:rPr lang="en-US" sz="2200" b="1" dirty="0" err="1" smtClean="0">
                <a:solidFill>
                  <a:srgbClr val="FF0000"/>
                </a:solidFill>
              </a:rPr>
              <a:t>wanna</a:t>
            </a:r>
            <a:r>
              <a:rPr lang="en-US" sz="2200" b="1" dirty="0" smtClean="0">
                <a:solidFill>
                  <a:srgbClr val="FF0000"/>
                </a:solidFill>
              </a:rPr>
              <a:t> do </a:t>
            </a:r>
            <a:r>
              <a:rPr lang="en-US" sz="2200" b="1" dirty="0" smtClean="0">
                <a:solidFill>
                  <a:schemeClr val="tx1"/>
                </a:solidFill>
              </a:rPr>
              <a:t/>
            </a:r>
            <a:br>
              <a:rPr lang="en-US" sz="2200" b="1" dirty="0" smtClean="0">
                <a:solidFill>
                  <a:schemeClr val="tx1"/>
                </a:solidFill>
              </a:rPr>
            </a:br>
            <a:endParaRPr lang="en-US" sz="2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200" b="1" dirty="0" smtClean="0">
                <a:solidFill>
                  <a:schemeClr val="tx1"/>
                </a:solidFill>
              </a:rPr>
              <a:t>Lord I lift my heart in full surrender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All that I hold dear I give to You</a:t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Purify my heart and make me holy                      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I might walk the way </a:t>
            </a:r>
            <a:r>
              <a:rPr lang="en-US" sz="2200" b="1" dirty="0" smtClean="0">
                <a:solidFill>
                  <a:schemeClr val="tx1"/>
                </a:solidFill>
              </a:rPr>
              <a:t/>
            </a:r>
            <a:br>
              <a:rPr lang="en-US" sz="2200" b="1" dirty="0" smtClean="0">
                <a:solidFill>
                  <a:schemeClr val="tx1"/>
                </a:solidFill>
              </a:rPr>
            </a:br>
            <a:r>
              <a:rPr lang="en-US" sz="2200" b="1" dirty="0" smtClean="0">
                <a:solidFill>
                  <a:schemeClr val="tx1"/>
                </a:solidFill>
              </a:rPr>
              <a:t>That's pleasing You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 Be Pleasing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To Be Pleasing You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 Be Pleasing You </dc:title>
  <dc:creator>user</dc:creator>
  <cp:lastModifiedBy>user</cp:lastModifiedBy>
  <cp:revision>5</cp:revision>
  <dcterms:created xsi:type="dcterms:W3CDTF">2016-08-18T02:00:11Z</dcterms:created>
  <dcterms:modified xsi:type="dcterms:W3CDTF">2016-08-18T02:46:06Z</dcterms:modified>
</cp:coreProperties>
</file>