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5867-04C7-452F-BD3F-E0BE08A096FC}" type="datetimeFigureOut">
              <a:rPr lang="en-US" smtClean="0"/>
              <a:t>8/21/2016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D1D4A-2C39-4012-BBA1-8884F1D6C8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6482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Shepherd of my soul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382000" cy="57912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3000" b="1" dirty="0" smtClean="0">
                <a:solidFill>
                  <a:schemeClr val="tx1"/>
                </a:solidFill>
              </a:rPr>
              <a:t>Shepherd of my soul I give You full control</a:t>
            </a:r>
            <a:br>
              <a:rPr lang="en-US" sz="3000" b="1" dirty="0" smtClean="0">
                <a:solidFill>
                  <a:schemeClr val="tx1"/>
                </a:solidFill>
              </a:rPr>
            </a:br>
            <a:r>
              <a:rPr lang="en-US" sz="3000" b="1" dirty="0" smtClean="0">
                <a:solidFill>
                  <a:schemeClr val="tx1"/>
                </a:solidFill>
              </a:rPr>
              <a:t>Wherever You may lead I will follow</a:t>
            </a:r>
            <a:br>
              <a:rPr lang="en-US" sz="3000" b="1" dirty="0" smtClean="0">
                <a:solidFill>
                  <a:schemeClr val="tx1"/>
                </a:solidFill>
              </a:rPr>
            </a:br>
            <a:r>
              <a:rPr lang="en-US" sz="3000" b="1" dirty="0" smtClean="0">
                <a:solidFill>
                  <a:schemeClr val="tx1"/>
                </a:solidFill>
              </a:rPr>
              <a:t>I have made the choice to listen for Your voice</a:t>
            </a:r>
            <a:br>
              <a:rPr lang="en-US" sz="3000" b="1" dirty="0" smtClean="0">
                <a:solidFill>
                  <a:schemeClr val="tx1"/>
                </a:solidFill>
              </a:rPr>
            </a:br>
            <a:r>
              <a:rPr lang="en-US" sz="3000" b="1" dirty="0" smtClean="0">
                <a:solidFill>
                  <a:schemeClr val="tx1"/>
                </a:solidFill>
              </a:rPr>
              <a:t>Wherever You may lead I will go </a:t>
            </a:r>
          </a:p>
          <a:p>
            <a:pPr algn="l"/>
            <a:endParaRPr lang="en-US" sz="3000" b="1" dirty="0" smtClean="0">
              <a:solidFill>
                <a:schemeClr val="tx1"/>
              </a:solidFill>
            </a:endParaRPr>
          </a:p>
          <a:p>
            <a:pPr algn="l"/>
            <a:endParaRPr lang="en-US" sz="3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3000" b="1" dirty="0" smtClean="0">
                <a:solidFill>
                  <a:schemeClr val="tx1"/>
                </a:solidFill>
              </a:rPr>
              <a:t>Shepherd of my soul I give You full control</a:t>
            </a:r>
            <a:br>
              <a:rPr lang="en-US" sz="3000" b="1" dirty="0" smtClean="0">
                <a:solidFill>
                  <a:schemeClr val="tx1"/>
                </a:solidFill>
              </a:rPr>
            </a:br>
            <a:r>
              <a:rPr lang="en-US" sz="3000" b="1" dirty="0" smtClean="0">
                <a:solidFill>
                  <a:schemeClr val="tx1"/>
                </a:solidFill>
              </a:rPr>
              <a:t>Wherever You may lead I will follow</a:t>
            </a:r>
            <a:br>
              <a:rPr lang="en-US" sz="3000" b="1" dirty="0" smtClean="0">
                <a:solidFill>
                  <a:schemeClr val="tx1"/>
                </a:solidFill>
              </a:rPr>
            </a:br>
            <a:r>
              <a:rPr lang="en-US" sz="3000" b="1" dirty="0" smtClean="0">
                <a:solidFill>
                  <a:schemeClr val="tx1"/>
                </a:solidFill>
              </a:rPr>
              <a:t>I have made the choice to listen for Your voice</a:t>
            </a:r>
            <a:br>
              <a:rPr lang="en-US" sz="3000" b="1" dirty="0" smtClean="0">
                <a:solidFill>
                  <a:schemeClr val="tx1"/>
                </a:solidFill>
              </a:rPr>
            </a:br>
            <a:r>
              <a:rPr lang="en-US" sz="3000" b="1" dirty="0" smtClean="0">
                <a:solidFill>
                  <a:schemeClr val="tx1"/>
                </a:solidFill>
              </a:rPr>
              <a:t>Wherever You may lead I will go </a:t>
            </a:r>
          </a:p>
          <a:p>
            <a:pPr algn="l"/>
            <a:endParaRPr lang="en-US" sz="3000" b="1" dirty="0" smtClean="0">
              <a:solidFill>
                <a:schemeClr val="tx1"/>
              </a:solidFill>
            </a:endParaRPr>
          </a:p>
          <a:p>
            <a:pPr algn="l"/>
            <a:endParaRPr lang="en-US" sz="3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3000" b="1" dirty="0" smtClean="0">
                <a:solidFill>
                  <a:schemeClr val="tx1"/>
                </a:solidFill>
              </a:rPr>
              <a:t>Be it in a quiet pasture or by a gentle breeze</a:t>
            </a:r>
            <a:br>
              <a:rPr lang="en-US" sz="3000" b="1" dirty="0" smtClean="0">
                <a:solidFill>
                  <a:schemeClr val="tx1"/>
                </a:solidFill>
              </a:rPr>
            </a:br>
            <a:r>
              <a:rPr lang="en-US" sz="3000" b="1" dirty="0" smtClean="0">
                <a:solidFill>
                  <a:schemeClr val="tx1"/>
                </a:solidFill>
              </a:rPr>
              <a:t>The shepherd of my soul is by my side</a:t>
            </a:r>
            <a:br>
              <a:rPr lang="en-US" sz="3000" b="1" dirty="0" smtClean="0">
                <a:solidFill>
                  <a:schemeClr val="tx1"/>
                </a:solidFill>
              </a:rPr>
            </a:br>
            <a:r>
              <a:rPr lang="en-US" sz="3000" b="1" dirty="0" smtClean="0">
                <a:solidFill>
                  <a:schemeClr val="tx1"/>
                </a:solidFill>
              </a:rPr>
              <a:t>Should I face a mighty mountain or a valley dark and deep</a:t>
            </a:r>
            <a:br>
              <a:rPr lang="en-US" sz="3000" b="1" dirty="0" smtClean="0">
                <a:solidFill>
                  <a:schemeClr val="tx1"/>
                </a:solidFill>
              </a:rPr>
            </a:br>
            <a:r>
              <a:rPr lang="en-US" sz="3000" b="1" dirty="0" smtClean="0">
                <a:solidFill>
                  <a:schemeClr val="tx1"/>
                </a:solidFill>
              </a:rPr>
              <a:t>The shepherd of my soul will be my guide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pherd of my so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pherd of my so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pherd of my so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Shepherd of my soul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Flows Down</dc:title>
  <dc:creator>user</dc:creator>
  <cp:lastModifiedBy>user</cp:lastModifiedBy>
  <cp:revision>7</cp:revision>
  <dcterms:created xsi:type="dcterms:W3CDTF">2016-08-21T02:11:51Z</dcterms:created>
  <dcterms:modified xsi:type="dcterms:W3CDTF">2016-08-21T03:27:22Z</dcterms:modified>
</cp:coreProperties>
</file>