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00753-D400-4900-87C0-ED0D56373AC1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B5014-CD28-4CC3-BFBD-D6D99AC6CE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3657600" cy="762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See His glory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371600"/>
            <a:ext cx="6248400" cy="49530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See His glory, see His glory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See His glory now appear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See His glory, see His glory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See His glory now appear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God of light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Holiness and truth, power and might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See His glory, see it now appear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Now we declare our God is good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His mercies endure forever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Now we declare our God is good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His mercies endure forever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e His Gl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See His glory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 His Glory</dc:title>
  <dc:creator>user</dc:creator>
  <cp:lastModifiedBy>user</cp:lastModifiedBy>
  <cp:revision>5</cp:revision>
  <dcterms:created xsi:type="dcterms:W3CDTF">2016-08-30T04:06:42Z</dcterms:created>
  <dcterms:modified xsi:type="dcterms:W3CDTF">2016-08-30T04:26:21Z</dcterms:modified>
</cp:coreProperties>
</file>