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69FFB-7EF2-4F6B-A7FA-EDD64D8E96E7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8079C-9804-4D72-8BB6-6981F71394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항상 진실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chimba-mi in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248472" cy="603448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Schimba-mi inima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2952328" cy="5544616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Schimbă-mi inima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Fă-mă mai curat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real mai sfânt,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adevărat.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Tu eşti olarul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Iar eu lutul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Fă-mă să semăn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Doamne cu tine. </a:t>
            </a: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Schimbă-mi inima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Fă-o ca şi-a ta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Schimbă-mi inima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Asta-i ruga mea</a:t>
            </a:r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Schimba-mi inima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Schimba-mi inima, Pregateste-mi inima Doamne</dc:title>
  <dc:creator>mary</dc:creator>
  <cp:lastModifiedBy>mary</cp:lastModifiedBy>
  <cp:revision>4</cp:revision>
  <dcterms:created xsi:type="dcterms:W3CDTF">2021-01-09T17:56:46Z</dcterms:created>
  <dcterms:modified xsi:type="dcterms:W3CDTF">2021-01-09T19:05:32Z</dcterms:modified>
</cp:coreProperties>
</file>