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07C9C-87F6-40C6-8625-26D49DB400BF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D158B-3E69-43B9-BFEA-859AB871BB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ck of ag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04800"/>
            <a:ext cx="32004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Rock of ages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7620000" cy="50948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Rock of Ages, cleft for me, Let me hide myself in Thee;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 the water and the blood, From Thy </a:t>
            </a:r>
            <a:r>
              <a:rPr lang="en-US" sz="2000" b="1" dirty="0" err="1" smtClean="0">
                <a:solidFill>
                  <a:schemeClr val="tx1"/>
                </a:solidFill>
              </a:rPr>
              <a:t>riven</a:t>
            </a:r>
            <a:r>
              <a:rPr lang="en-US" sz="2000" b="1" dirty="0" smtClean="0">
                <a:solidFill>
                  <a:schemeClr val="tx1"/>
                </a:solidFill>
              </a:rPr>
              <a:t> side which flowed,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 of sin the double cure, Save me from its guilt  and power.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Not the labors of my hands Can fulfill Thy law’s demands;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Could my zeal no respite know, Could my tears forever flow,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 for sin could not atone; Thou must save, and Thou alone.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Nothing in my hand I bring, Simply to Thy cross I cling;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Naked, come to Thee for dress; Helpless, look to Thee for grace;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Foul, I to the fountain fly; Wash me, Savior, or I die.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While I draw this fleeting breath, When my eyes shall close in death,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I soar to worlds unknown, See then on Thy </a:t>
            </a:r>
            <a:r>
              <a:rPr lang="en-US" sz="2000" b="1" dirty="0" err="1" smtClean="0">
                <a:solidFill>
                  <a:schemeClr val="tx1"/>
                </a:solidFill>
              </a:rPr>
              <a:t>judgement</a:t>
            </a:r>
            <a:r>
              <a:rPr lang="en-US" sz="2000" b="1" dirty="0" smtClean="0">
                <a:solidFill>
                  <a:schemeClr val="tx1"/>
                </a:solidFill>
              </a:rPr>
              <a:t> throne,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Rock of Ages, cleft for me, Let me hide myself in Thee.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Rock of ages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 of ages</dc:title>
  <dc:creator>jungyeo park</dc:creator>
  <cp:lastModifiedBy>user</cp:lastModifiedBy>
  <cp:revision>6</cp:revision>
  <dcterms:created xsi:type="dcterms:W3CDTF">2016-08-02T13:31:21Z</dcterms:created>
  <dcterms:modified xsi:type="dcterms:W3CDTF">2017-08-28T20:34:27Z</dcterms:modified>
</cp:coreProperties>
</file>