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0867-FC79-409A-A9DF-1A5C17FBC57E}" type="datetimeFigureOut">
              <a:rPr lang="en-US" smtClean="0"/>
              <a:t>8/27/2016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7C8A-5535-4F87-B884-3E2FA7DDE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0867-FC79-409A-A9DF-1A5C17FBC57E}" type="datetimeFigureOut">
              <a:rPr lang="en-US" smtClean="0"/>
              <a:t>8/27/2016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7C8A-5535-4F87-B884-3E2FA7DDE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0867-FC79-409A-A9DF-1A5C17FBC57E}" type="datetimeFigureOut">
              <a:rPr lang="en-US" smtClean="0"/>
              <a:t>8/27/2016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7C8A-5535-4F87-B884-3E2FA7DDE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0867-FC79-409A-A9DF-1A5C17FBC57E}" type="datetimeFigureOut">
              <a:rPr lang="en-US" smtClean="0"/>
              <a:t>8/27/2016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7C8A-5535-4F87-B884-3E2FA7DDE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0867-FC79-409A-A9DF-1A5C17FBC57E}" type="datetimeFigureOut">
              <a:rPr lang="en-US" smtClean="0"/>
              <a:t>8/27/2016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7C8A-5535-4F87-B884-3E2FA7DDE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0867-FC79-409A-A9DF-1A5C17FBC57E}" type="datetimeFigureOut">
              <a:rPr lang="en-US" smtClean="0"/>
              <a:t>8/27/2016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7C8A-5535-4F87-B884-3E2FA7DDE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0867-FC79-409A-A9DF-1A5C17FBC57E}" type="datetimeFigureOut">
              <a:rPr lang="en-US" smtClean="0"/>
              <a:t>8/27/2016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7C8A-5535-4F87-B884-3E2FA7DDE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0867-FC79-409A-A9DF-1A5C17FBC57E}" type="datetimeFigureOut">
              <a:rPr lang="en-US" smtClean="0"/>
              <a:t>8/27/2016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7C8A-5535-4F87-B884-3E2FA7DDE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0867-FC79-409A-A9DF-1A5C17FBC57E}" type="datetimeFigureOut">
              <a:rPr lang="en-US" smtClean="0"/>
              <a:t>8/27/2016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7C8A-5535-4F87-B884-3E2FA7DDE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0867-FC79-409A-A9DF-1A5C17FBC57E}" type="datetimeFigureOut">
              <a:rPr lang="en-US" smtClean="0"/>
              <a:t>8/27/2016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7C8A-5535-4F87-B884-3E2FA7DDE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0867-FC79-409A-A9DF-1A5C17FBC57E}" type="datetimeFigureOut">
              <a:rPr lang="en-US" smtClean="0"/>
              <a:t>8/27/2016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7C8A-5535-4F87-B884-3E2FA7DDE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20867-FC79-409A-A9DF-1A5C17FBC57E}" type="datetimeFigureOut">
              <a:rPr lang="en-US" smtClean="0"/>
              <a:t>8/27/2016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57C8A-5535-4F87-B884-3E2FA7DDE9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52400"/>
            <a:ext cx="30480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Only by grace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83130" y="914400"/>
            <a:ext cx="9448800" cy="5943600"/>
          </a:xfrm>
        </p:spPr>
        <p:txBody>
          <a:bodyPr>
            <a:noAutofit/>
          </a:bodyPr>
          <a:lstStyle/>
          <a:p>
            <a:pPr algn="l"/>
            <a:r>
              <a:rPr lang="en-US" sz="2600" b="1" dirty="0" smtClean="0">
                <a:solidFill>
                  <a:schemeClr val="tx1"/>
                </a:solidFill>
              </a:rPr>
              <a:t>Only by grace can we enter Only by grace can we stand</a:t>
            </a:r>
            <a:br>
              <a:rPr lang="en-US" sz="2600" b="1" dirty="0" smtClean="0">
                <a:solidFill>
                  <a:schemeClr val="tx1"/>
                </a:solidFill>
              </a:rPr>
            </a:br>
            <a:r>
              <a:rPr lang="en-US" sz="2600" b="1" dirty="0" smtClean="0">
                <a:solidFill>
                  <a:schemeClr val="tx1"/>
                </a:solidFill>
              </a:rPr>
              <a:t>Not by our human endeavor But by the blood of the Lamb</a:t>
            </a:r>
          </a:p>
          <a:p>
            <a:pPr algn="l"/>
            <a:endParaRPr lang="en-US" sz="2600" b="1" dirty="0" smtClean="0">
              <a:solidFill>
                <a:schemeClr val="tx1"/>
              </a:solidFill>
            </a:endParaRPr>
          </a:p>
          <a:p>
            <a:pPr algn="l"/>
            <a:endParaRPr lang="en-US" sz="2600" b="1" dirty="0" smtClean="0">
              <a:solidFill>
                <a:schemeClr val="tx1"/>
              </a:solidFill>
            </a:endParaRPr>
          </a:p>
          <a:p>
            <a:pPr algn="l"/>
            <a:endParaRPr lang="en-US" sz="2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600" b="1" dirty="0" smtClean="0">
                <a:solidFill>
                  <a:schemeClr val="tx1"/>
                </a:solidFill>
              </a:rPr>
              <a:t>Into Your presence You call us You call us to come</a:t>
            </a:r>
            <a:br>
              <a:rPr lang="en-US" sz="2600" b="1" dirty="0" smtClean="0">
                <a:solidFill>
                  <a:schemeClr val="tx1"/>
                </a:solidFill>
              </a:rPr>
            </a:br>
            <a:r>
              <a:rPr lang="en-US" sz="2600" b="1" dirty="0" smtClean="0">
                <a:solidFill>
                  <a:schemeClr val="tx1"/>
                </a:solidFill>
              </a:rPr>
              <a:t>Into Your presence You draw us And now by Your grace we come</a:t>
            </a:r>
            <a:br>
              <a:rPr lang="en-US" sz="2600" b="1" dirty="0" smtClean="0">
                <a:solidFill>
                  <a:schemeClr val="tx1"/>
                </a:solidFill>
              </a:rPr>
            </a:br>
            <a:r>
              <a:rPr lang="en-US" sz="2600" b="1" dirty="0" smtClean="0">
                <a:solidFill>
                  <a:schemeClr val="tx1"/>
                </a:solidFill>
              </a:rPr>
              <a:t>Now by Your grace we come</a:t>
            </a:r>
          </a:p>
          <a:p>
            <a:pPr algn="l"/>
            <a:endParaRPr lang="en-US" sz="2600" b="1" dirty="0" smtClean="0">
              <a:solidFill>
                <a:schemeClr val="tx1"/>
              </a:solidFill>
            </a:endParaRPr>
          </a:p>
          <a:p>
            <a:pPr algn="l"/>
            <a:endParaRPr lang="en-US" sz="2600" b="1" dirty="0" smtClean="0">
              <a:solidFill>
                <a:schemeClr val="tx1"/>
              </a:solidFill>
            </a:endParaRPr>
          </a:p>
          <a:p>
            <a:pPr algn="l"/>
            <a:endParaRPr lang="en-US" sz="2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600" b="1" dirty="0" smtClean="0">
                <a:solidFill>
                  <a:schemeClr val="tx1"/>
                </a:solidFill>
              </a:rPr>
              <a:t>Lord, if You marked our transgressions Who would stand</a:t>
            </a:r>
            <a:br>
              <a:rPr lang="en-US" sz="2600" b="1" dirty="0" smtClean="0">
                <a:solidFill>
                  <a:schemeClr val="tx1"/>
                </a:solidFill>
              </a:rPr>
            </a:br>
            <a:r>
              <a:rPr lang="en-US" sz="2600" b="1" dirty="0" smtClean="0">
                <a:solidFill>
                  <a:schemeClr val="tx1"/>
                </a:solidFill>
              </a:rPr>
              <a:t>Thanks to Your grace we are cleansed by the blood of the Lamb(</a:t>
            </a:r>
            <a:r>
              <a:rPr lang="en-US" altLang="ko-KR" sz="2600" b="1" dirty="0" smtClean="0">
                <a:solidFill>
                  <a:schemeClr val="tx1"/>
                </a:solidFill>
              </a:rPr>
              <a:t>x2)</a:t>
            </a:r>
            <a:endParaRPr lang="en-US" sz="2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ly by gra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15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Only by grace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Only by grace</dc:title>
  <dc:creator>user</dc:creator>
  <cp:lastModifiedBy>user</cp:lastModifiedBy>
  <cp:revision>9</cp:revision>
  <dcterms:created xsi:type="dcterms:W3CDTF">2016-08-27T00:57:05Z</dcterms:created>
  <dcterms:modified xsi:type="dcterms:W3CDTF">2016-08-27T01:50:59Z</dcterms:modified>
</cp:coreProperties>
</file>