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211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D1113-8AA5-4636-B529-CC494CEE3142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29896-26D8-46F4-815C-D65D75151A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34290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best friend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000"/>
            <a:ext cx="9144000" cy="6477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Have you heard of the One called Savior?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Have you heard of His perfect love?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Have you heard of the One in Heaven?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Have you heard how He gave His Son?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Well I have found this love and I believe in the Son show me your way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believe in the one called Savior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believe He's the risen one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believe that I'll live forever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believe that the King will come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Because I have found this love and                                                                           I believe in the Son show me your way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Jesus you are my best friend and you will always be                                  Nothing will ever change that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best fri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best friend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Song of offering</dc:title>
  <dc:creator>user</dc:creator>
  <cp:lastModifiedBy>user</cp:lastModifiedBy>
  <cp:revision>12</cp:revision>
  <dcterms:created xsi:type="dcterms:W3CDTF">2016-08-30T23:14:47Z</dcterms:created>
  <dcterms:modified xsi:type="dcterms:W3CDTF">2016-08-31T10:18:28Z</dcterms:modified>
</cp:coreProperties>
</file>