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3BB53-0A69-4970-BFB6-1013BA9E965E}" type="datetimeFigureOut">
              <a:rPr lang="en-US" smtClean="0"/>
              <a:pPr/>
              <a:t>12/3/2016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A1CA3-EF86-4023-8516-A6DD12465E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3BB53-0A69-4970-BFB6-1013BA9E965E}" type="datetimeFigureOut">
              <a:rPr lang="en-US" smtClean="0"/>
              <a:pPr/>
              <a:t>12/3/2016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A1CA3-EF86-4023-8516-A6DD12465E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3BB53-0A69-4970-BFB6-1013BA9E965E}" type="datetimeFigureOut">
              <a:rPr lang="en-US" smtClean="0"/>
              <a:pPr/>
              <a:t>12/3/2016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A1CA3-EF86-4023-8516-A6DD12465E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3BB53-0A69-4970-BFB6-1013BA9E965E}" type="datetimeFigureOut">
              <a:rPr lang="en-US" smtClean="0"/>
              <a:pPr/>
              <a:t>12/3/2016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A1CA3-EF86-4023-8516-A6DD12465E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3BB53-0A69-4970-BFB6-1013BA9E965E}" type="datetimeFigureOut">
              <a:rPr lang="en-US" smtClean="0"/>
              <a:pPr/>
              <a:t>12/3/2016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A1CA3-EF86-4023-8516-A6DD12465E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3BB53-0A69-4970-BFB6-1013BA9E965E}" type="datetimeFigureOut">
              <a:rPr lang="en-US" smtClean="0"/>
              <a:pPr/>
              <a:t>12/3/2016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A1CA3-EF86-4023-8516-A6DD12465E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3BB53-0A69-4970-BFB6-1013BA9E965E}" type="datetimeFigureOut">
              <a:rPr lang="en-US" smtClean="0"/>
              <a:pPr/>
              <a:t>12/3/2016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A1CA3-EF86-4023-8516-A6DD12465E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3BB53-0A69-4970-BFB6-1013BA9E965E}" type="datetimeFigureOut">
              <a:rPr lang="en-US" smtClean="0"/>
              <a:pPr/>
              <a:t>12/3/2016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A1CA3-EF86-4023-8516-A6DD12465E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3BB53-0A69-4970-BFB6-1013BA9E965E}" type="datetimeFigureOut">
              <a:rPr lang="en-US" smtClean="0"/>
              <a:pPr/>
              <a:t>12/3/2016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A1CA3-EF86-4023-8516-A6DD12465E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3BB53-0A69-4970-BFB6-1013BA9E965E}" type="datetimeFigureOut">
              <a:rPr lang="en-US" smtClean="0"/>
              <a:pPr/>
              <a:t>12/3/2016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A1CA3-EF86-4023-8516-A6DD12465E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3BB53-0A69-4970-BFB6-1013BA9E965E}" type="datetimeFigureOut">
              <a:rPr lang="en-US" smtClean="0"/>
              <a:pPr/>
              <a:t>12/3/2016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A1CA3-EF86-4023-8516-A6DD12465E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3BB53-0A69-4970-BFB6-1013BA9E965E}" type="datetimeFigureOut">
              <a:rPr lang="en-US" smtClean="0"/>
              <a:pPr/>
              <a:t>12/3/2016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A1CA3-EF86-4023-8516-A6DD12465EC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My Tribute (To God Be The Glory).jpg"/>
          <p:cNvPicPr>
            <a:picLocks noChangeAspect="1"/>
          </p:cNvPicPr>
          <p:nvPr userDrawn="1"/>
        </p:nvPicPr>
        <p:blipFill>
          <a:blip r:embed="rId14">
            <a:lum bright="5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y Tribu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0"/>
            <a:ext cx="7772400" cy="762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My Tribute (To God Be The Glory)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1" y="838200"/>
            <a:ext cx="8915400" cy="5791200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How can </a:t>
            </a:r>
            <a:r>
              <a:rPr lang="en-US" sz="2400" b="1" dirty="0" smtClean="0">
                <a:solidFill>
                  <a:schemeClr val="tx1"/>
                </a:solidFill>
              </a:rPr>
              <a:t>I </a:t>
            </a:r>
            <a:r>
              <a:rPr lang="en-US" sz="2400" b="1" dirty="0" smtClean="0">
                <a:solidFill>
                  <a:schemeClr val="tx1"/>
                </a:solidFill>
              </a:rPr>
              <a:t>say thanks for the things you have done for me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things so undeserved yet you gave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to prove your love for me the voices of a million angels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could not express my gratitude all that I am and ever hoped to be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I</a:t>
            </a:r>
            <a:r>
              <a:rPr lang="en-US" sz="2400" b="1" dirty="0" smtClean="0">
                <a:solidFill>
                  <a:schemeClr val="tx1"/>
                </a:solidFill>
              </a:rPr>
              <a:t> owe it all to thee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/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To god be the glory, to god be the glory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to god be the glory for the things he has done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with his blood he has saved me with his power he has raised me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to god be the glory for the things he has done</a:t>
            </a:r>
            <a:r>
              <a:rPr lang="en-US" sz="2400" b="1" dirty="0" smtClean="0">
                <a:solidFill>
                  <a:schemeClr val="tx1"/>
                </a:solidFill>
              </a:rPr>
              <a:t/>
            </a:r>
            <a:br>
              <a:rPr lang="en-US" sz="2400" b="1" dirty="0" smtClean="0">
                <a:solidFill>
                  <a:schemeClr val="tx1"/>
                </a:solidFill>
              </a:rPr>
            </a:br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Just let me live my life, let it be pleasing, Lord, to Thee.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And should I gain any praise, let it go to Calvary.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W</a:t>
            </a:r>
            <a:r>
              <a:rPr lang="en-US" sz="2400" b="1" dirty="0" smtClean="0">
                <a:solidFill>
                  <a:schemeClr val="tx1"/>
                </a:solidFill>
              </a:rPr>
              <a:t>ith His blood He has saved me, With His power He has raised me,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To God be the glory, For the things He has done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22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My Tribute (To God Be The Glory)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Tribute (To God Be The Glory)</dc:title>
  <dc:creator>jungyeo park</dc:creator>
  <cp:lastModifiedBy>user</cp:lastModifiedBy>
  <cp:revision>9</cp:revision>
  <dcterms:created xsi:type="dcterms:W3CDTF">2016-08-02T16:44:00Z</dcterms:created>
  <dcterms:modified xsi:type="dcterms:W3CDTF">2016-12-03T01:19:14Z</dcterms:modified>
</cp:coreProperties>
</file>