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AA1D3-4320-44BA-9AD3-B698DD432927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21E14-BC1E-48C4-A350-A689B900F1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0"/>
            <a:ext cx="42672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Let The Redeemed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8458200" cy="5791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Let your house be filled with your glory Lord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Let </a:t>
            </a:r>
            <a:r>
              <a:rPr lang="en-US" b="1" dirty="0">
                <a:solidFill>
                  <a:schemeClr val="tx1"/>
                </a:solidFill>
              </a:rPr>
              <a:t>your house be filled with your praises Lord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Let the redeemed of the Lord Give you glory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tx1"/>
                </a:solidFill>
              </a:rPr>
              <a:t>let the redeemed of the Lord sing your praises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Let the redeemed of the Lord Fall </a:t>
            </a:r>
            <a:r>
              <a:rPr lang="en-US" b="1" dirty="0" smtClean="0">
                <a:solidFill>
                  <a:schemeClr val="tx1"/>
                </a:solidFill>
              </a:rPr>
              <a:t>and worship </a:t>
            </a:r>
            <a:r>
              <a:rPr lang="en-US" b="1" dirty="0">
                <a:solidFill>
                  <a:schemeClr val="tx1"/>
                </a:solidFill>
              </a:rPr>
              <a:t>you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Evermore  </a:t>
            </a:r>
            <a:r>
              <a:rPr lang="en-US" b="1" dirty="0" err="1" smtClean="0">
                <a:solidFill>
                  <a:schemeClr val="tx1"/>
                </a:solidFill>
              </a:rPr>
              <a:t>Evermore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The Redee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The Redee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The Redee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The Redee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The Redee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The Redee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Let The Redeemed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The Redeemed </dc:title>
  <dc:creator>user</dc:creator>
  <cp:lastModifiedBy>user</cp:lastModifiedBy>
  <cp:revision>4</cp:revision>
  <dcterms:created xsi:type="dcterms:W3CDTF">2016-08-22T11:48:17Z</dcterms:created>
  <dcterms:modified xsi:type="dcterms:W3CDTF">2016-08-22T12:18:00Z</dcterms:modified>
</cp:coreProperties>
</file>