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4E95-DE84-4EA5-88DE-C28FC1D3F7D6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135F2-C131-4373-AF29-01B5DCE53E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880" y="304800"/>
            <a:ext cx="88392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Jesus at your name we bow the knee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8610600" cy="4648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Jesus, at your name we bow the knee,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Jesus, at your name we bow the knee,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Jesus, at your name we bow the knee,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acknowledge you as Lord.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You are the Christ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You are the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Through Your Spirit in our lives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We know who You are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sus at your name we bow the kn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sus at your name we bow the kn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at your name we bow the knee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at your name we bow the knee</dc:title>
  <dc:creator>user</dc:creator>
  <cp:lastModifiedBy>user</cp:lastModifiedBy>
  <cp:revision>4</cp:revision>
  <dcterms:created xsi:type="dcterms:W3CDTF">2016-08-07T00:39:39Z</dcterms:created>
  <dcterms:modified xsi:type="dcterms:W3CDTF">2016-08-07T01:13:25Z</dcterms:modified>
</cp:coreProperties>
</file>