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DD43C-1F67-4324-ACD2-1E5A5A2CAB46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76CA2-8B54-48C9-8C33-098B86751E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04800"/>
            <a:ext cx="5867400" cy="838200"/>
          </a:xfrm>
        </p:spPr>
        <p:txBody>
          <a:bodyPr/>
          <a:lstStyle/>
          <a:p>
            <a:r>
              <a:rPr lang="en-US" b="1" dirty="0" smtClean="0"/>
              <a:t>In Moments Like These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7467600" cy="51054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In moments like these I sing out a song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sing out a love song to Jesus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 moments like these I lift up my hands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lift up my hands to the Lord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Singing, I love You,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Singing, I love You,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Singing, I love You,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love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Moments Like Th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Moments Like Th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Moments Like These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Moments Like These </dc:title>
  <dc:creator>user</dc:creator>
  <cp:lastModifiedBy>user</cp:lastModifiedBy>
  <cp:revision>4</cp:revision>
  <dcterms:created xsi:type="dcterms:W3CDTF">2016-08-26T01:12:22Z</dcterms:created>
  <dcterms:modified xsi:type="dcterms:W3CDTF">2016-08-26T02:31:37Z</dcterms:modified>
</cp:coreProperties>
</file>