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563E8-403D-4C80-B105-84DC942DC23E}" type="datetimeFigureOut">
              <a:rPr lang="en-US" smtClean="0"/>
              <a:pPr/>
              <a:t>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93DCD-88B6-4F20-A86F-C87A0F398C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563E8-403D-4C80-B105-84DC942DC23E}" type="datetimeFigureOut">
              <a:rPr lang="en-US" smtClean="0"/>
              <a:pPr/>
              <a:t>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93DCD-88B6-4F20-A86F-C87A0F398C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563E8-403D-4C80-B105-84DC942DC23E}" type="datetimeFigureOut">
              <a:rPr lang="en-US" smtClean="0"/>
              <a:pPr/>
              <a:t>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93DCD-88B6-4F20-A86F-C87A0F398C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563E8-403D-4C80-B105-84DC942DC23E}" type="datetimeFigureOut">
              <a:rPr lang="en-US" smtClean="0"/>
              <a:pPr/>
              <a:t>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93DCD-88B6-4F20-A86F-C87A0F398C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563E8-403D-4C80-B105-84DC942DC23E}" type="datetimeFigureOut">
              <a:rPr lang="en-US" smtClean="0"/>
              <a:pPr/>
              <a:t>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93DCD-88B6-4F20-A86F-C87A0F398C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563E8-403D-4C80-B105-84DC942DC23E}" type="datetimeFigureOut">
              <a:rPr lang="en-US" smtClean="0"/>
              <a:pPr/>
              <a:t>1/4/2021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93DCD-88B6-4F20-A86F-C87A0F398C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563E8-403D-4C80-B105-84DC942DC23E}" type="datetimeFigureOut">
              <a:rPr lang="en-US" smtClean="0"/>
              <a:pPr/>
              <a:t>1/4/2021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93DCD-88B6-4F20-A86F-C87A0F398C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563E8-403D-4C80-B105-84DC942DC23E}" type="datetimeFigureOut">
              <a:rPr lang="en-US" smtClean="0"/>
              <a:pPr/>
              <a:t>1/4/2021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93DCD-88B6-4F20-A86F-C87A0F398C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563E8-403D-4C80-B105-84DC942DC23E}" type="datetimeFigureOut">
              <a:rPr lang="en-US" smtClean="0"/>
              <a:pPr/>
              <a:t>1/4/2021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93DCD-88B6-4F20-A86F-C87A0F398C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563E8-403D-4C80-B105-84DC942DC23E}" type="datetimeFigureOut">
              <a:rPr lang="en-US" smtClean="0"/>
              <a:pPr/>
              <a:t>1/4/2021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93DCD-88B6-4F20-A86F-C87A0F398C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563E8-403D-4C80-B105-84DC942DC23E}" type="datetimeFigureOut">
              <a:rPr lang="en-US" smtClean="0"/>
              <a:pPr/>
              <a:t>1/4/2021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93DCD-88B6-4F20-A86F-C87A0F398C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563E8-403D-4C80-B105-84DC942DC23E}" type="datetimeFigureOut">
              <a:rPr lang="en-US" smtClean="0"/>
              <a:pPr/>
              <a:t>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F93DCD-88B6-4F20-A86F-C87A0F398C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will dance I will sing(Undignified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990600" y="3133912"/>
            <a:ext cx="7239000" cy="372408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 will dance I will sing(Undignified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52400"/>
            <a:ext cx="7620000" cy="6096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I will dance I will sing(Undignified)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219200"/>
            <a:ext cx="7162800" cy="5105400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will dance I will sing to be mad for my king</a:t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Nothing lord is hindering the passion in my soul</a:t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will dance I will sing to be mad for my king</a:t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Nothing lord is hindering the passion in my soul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800" b="1" dirty="0" smtClean="0">
                <a:solidFill>
                  <a:srgbClr val="FF0000"/>
                </a:solidFill>
              </a:rPr>
              <a:t>Chorus</a:t>
            </a:r>
            <a:r>
              <a:rPr lang="en-US" b="1" dirty="0" smtClean="0">
                <a:solidFill>
                  <a:schemeClr val="tx1"/>
                </a:solidFill>
              </a:rPr>
              <a:t/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And I'll become even more undignified than this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Some would say it's foolishness but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Ill become even more undignified than this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Some would say it's foolishness</a:t>
            </a:r>
            <a:r>
              <a:rPr lang="en-US" b="1" dirty="0" smtClean="0">
                <a:solidFill>
                  <a:schemeClr val="tx1"/>
                </a:solidFill>
              </a:rPr>
              <a:t/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/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/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Na, </a:t>
            </a:r>
            <a:r>
              <a:rPr lang="en-US" b="1" dirty="0" err="1" smtClean="0">
                <a:solidFill>
                  <a:schemeClr val="tx1"/>
                </a:solidFill>
              </a:rPr>
              <a:t>na</a:t>
            </a:r>
            <a:r>
              <a:rPr lang="en-US" b="1" dirty="0" smtClean="0">
                <a:solidFill>
                  <a:schemeClr val="tx1"/>
                </a:solidFill>
              </a:rPr>
              <a:t>, </a:t>
            </a:r>
            <a:r>
              <a:rPr lang="en-US" b="1" dirty="0" err="1" smtClean="0">
                <a:solidFill>
                  <a:schemeClr val="tx1"/>
                </a:solidFill>
              </a:rPr>
              <a:t>na</a:t>
            </a:r>
            <a:r>
              <a:rPr lang="en-US" b="1" dirty="0" smtClean="0">
                <a:solidFill>
                  <a:schemeClr val="tx1"/>
                </a:solidFill>
              </a:rPr>
              <a:t>, </a:t>
            </a:r>
            <a:r>
              <a:rPr lang="en-US" b="1" dirty="0" err="1" smtClean="0">
                <a:solidFill>
                  <a:schemeClr val="tx1"/>
                </a:solidFill>
              </a:rPr>
              <a:t>na</a:t>
            </a:r>
            <a:r>
              <a:rPr lang="en-US" b="1" dirty="0" smtClean="0">
                <a:solidFill>
                  <a:schemeClr val="tx1"/>
                </a:solidFill>
              </a:rPr>
              <a:t>, </a:t>
            </a:r>
            <a:r>
              <a:rPr lang="en-US" b="1" dirty="0" err="1" smtClean="0">
                <a:solidFill>
                  <a:schemeClr val="tx1"/>
                </a:solidFill>
              </a:rPr>
              <a:t>na</a:t>
            </a:r>
            <a:r>
              <a:rPr lang="en-US" b="1" dirty="0" smtClean="0">
                <a:solidFill>
                  <a:schemeClr val="tx1"/>
                </a:solidFill>
              </a:rPr>
              <a:t>, </a:t>
            </a:r>
            <a:r>
              <a:rPr lang="en-US" b="1" dirty="0" err="1" smtClean="0">
                <a:solidFill>
                  <a:schemeClr val="tx1"/>
                </a:solidFill>
              </a:rPr>
              <a:t>na</a:t>
            </a:r>
            <a:r>
              <a:rPr lang="en-US" b="1" dirty="0" smtClean="0">
                <a:solidFill>
                  <a:schemeClr val="tx1"/>
                </a:solidFill>
              </a:rPr>
              <a:t>! Hey!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Na, </a:t>
            </a:r>
            <a:r>
              <a:rPr lang="en-US" b="1" dirty="0" err="1" smtClean="0">
                <a:solidFill>
                  <a:schemeClr val="tx1"/>
                </a:solidFill>
              </a:rPr>
              <a:t>na</a:t>
            </a:r>
            <a:r>
              <a:rPr lang="en-US" b="1" dirty="0" smtClean="0">
                <a:solidFill>
                  <a:schemeClr val="tx1"/>
                </a:solidFill>
              </a:rPr>
              <a:t>, </a:t>
            </a:r>
            <a:r>
              <a:rPr lang="en-US" b="1" dirty="0" err="1" smtClean="0">
                <a:solidFill>
                  <a:schemeClr val="tx1"/>
                </a:solidFill>
              </a:rPr>
              <a:t>na</a:t>
            </a:r>
            <a:r>
              <a:rPr lang="en-US" b="1" dirty="0" smtClean="0">
                <a:solidFill>
                  <a:schemeClr val="tx1"/>
                </a:solidFill>
              </a:rPr>
              <a:t>, </a:t>
            </a:r>
            <a:r>
              <a:rPr lang="en-US" b="1" dirty="0" err="1" smtClean="0">
                <a:solidFill>
                  <a:schemeClr val="tx1"/>
                </a:solidFill>
              </a:rPr>
              <a:t>na</a:t>
            </a:r>
            <a:r>
              <a:rPr lang="en-US" b="1" dirty="0" smtClean="0">
                <a:solidFill>
                  <a:schemeClr val="tx1"/>
                </a:solidFill>
              </a:rPr>
              <a:t>, </a:t>
            </a:r>
            <a:r>
              <a:rPr lang="en-US" b="1" dirty="0" err="1" smtClean="0">
                <a:solidFill>
                  <a:schemeClr val="tx1"/>
                </a:solidFill>
              </a:rPr>
              <a:t>na</a:t>
            </a:r>
            <a:r>
              <a:rPr lang="en-US" b="1" dirty="0" smtClean="0">
                <a:solidFill>
                  <a:schemeClr val="tx1"/>
                </a:solidFill>
              </a:rPr>
              <a:t>, </a:t>
            </a:r>
            <a:r>
              <a:rPr lang="en-US" b="1" dirty="0" err="1" smtClean="0">
                <a:solidFill>
                  <a:schemeClr val="tx1"/>
                </a:solidFill>
              </a:rPr>
              <a:t>na</a:t>
            </a:r>
            <a:r>
              <a:rPr lang="en-US" b="1" dirty="0" smtClean="0">
                <a:solidFill>
                  <a:schemeClr val="tx1"/>
                </a:solidFill>
              </a:rPr>
              <a:t>! Hey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19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 will dance I will sing(Undignified)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will dance I will sing(Undignified )</dc:title>
  <dc:creator>user</dc:creator>
  <cp:lastModifiedBy>mary</cp:lastModifiedBy>
  <cp:revision>9</cp:revision>
  <dcterms:created xsi:type="dcterms:W3CDTF">2016-08-14T03:33:05Z</dcterms:created>
  <dcterms:modified xsi:type="dcterms:W3CDTF">2021-01-04T17:10:48Z</dcterms:modified>
</cp:coreProperties>
</file>