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3ECF-70F9-4F97-9DBD-1DD66F361D08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C36-28FD-4633-A534-A1F542E41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3ECF-70F9-4F97-9DBD-1DD66F361D08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C36-28FD-4633-A534-A1F542E41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3ECF-70F9-4F97-9DBD-1DD66F361D08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C36-28FD-4633-A534-A1F542E41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3ECF-70F9-4F97-9DBD-1DD66F361D08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C36-28FD-4633-A534-A1F542E41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3ECF-70F9-4F97-9DBD-1DD66F361D08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C36-28FD-4633-A534-A1F542E41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3ECF-70F9-4F97-9DBD-1DD66F361D08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C36-28FD-4633-A534-A1F542E41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3ECF-70F9-4F97-9DBD-1DD66F361D08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C36-28FD-4633-A534-A1F542E41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3ECF-70F9-4F97-9DBD-1DD66F361D08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C36-28FD-4633-A534-A1F542E41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3ECF-70F9-4F97-9DBD-1DD66F361D08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C36-28FD-4633-A534-A1F542E41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3ECF-70F9-4F97-9DBD-1DD66F361D08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C36-28FD-4633-A534-A1F542E41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3ECF-70F9-4F97-9DBD-1DD66F361D08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C36-28FD-4633-A534-A1F542E41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13ECF-70F9-4F97-9DBD-1DD66F361D08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2DC36-28FD-4633-A534-A1F542E4105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304800"/>
            <a:ext cx="5943600" cy="762000"/>
          </a:xfrm>
        </p:spPr>
        <p:txBody>
          <a:bodyPr/>
          <a:lstStyle/>
          <a:p>
            <a:r>
              <a:rPr lang="en-US" b="1" dirty="0" smtClean="0"/>
              <a:t>I will call upon the Lord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76400"/>
            <a:ext cx="8001000" cy="47244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I will call upon the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Who is worthy to be praised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So shall I be saved from mine enemies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Lord </a:t>
            </a:r>
            <a:r>
              <a:rPr lang="en-US" b="1" dirty="0" err="1" smtClean="0">
                <a:solidFill>
                  <a:schemeClr val="tx1"/>
                </a:solidFill>
              </a:rPr>
              <a:t>liveth</a:t>
            </a:r>
            <a:r>
              <a:rPr lang="en-US" b="1" dirty="0" smtClean="0">
                <a:solidFill>
                  <a:schemeClr val="tx1"/>
                </a:solidFill>
              </a:rPr>
              <a:t>, and blessed be my Rock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let the God of my salvation be exalted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Lord </a:t>
            </a:r>
            <a:r>
              <a:rPr lang="en-US" b="1" dirty="0" err="1" smtClean="0">
                <a:solidFill>
                  <a:schemeClr val="tx1"/>
                </a:solidFill>
              </a:rPr>
              <a:t>liveth</a:t>
            </a:r>
            <a:r>
              <a:rPr lang="en-US" b="1" dirty="0" smtClean="0">
                <a:solidFill>
                  <a:schemeClr val="tx1"/>
                </a:solidFill>
              </a:rPr>
              <a:t>, and blessed be my Rock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l</a:t>
            </a:r>
            <a:r>
              <a:rPr lang="en-US" b="1" dirty="0" smtClean="0">
                <a:solidFill>
                  <a:schemeClr val="tx1"/>
                </a:solidFill>
              </a:rPr>
              <a:t>et</a:t>
            </a:r>
            <a:r>
              <a:rPr lang="en-US" b="1" dirty="0" smtClean="0">
                <a:solidFill>
                  <a:schemeClr val="tx1"/>
                </a:solidFill>
              </a:rPr>
              <a:t> the God of my salvation be exalted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will call upon the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will call upon the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will call upon the Lord </dc:title>
  <dc:creator>user</dc:creator>
  <cp:lastModifiedBy>user</cp:lastModifiedBy>
  <cp:revision>5</cp:revision>
  <dcterms:created xsi:type="dcterms:W3CDTF">2016-08-28T23:22:11Z</dcterms:created>
  <dcterms:modified xsi:type="dcterms:W3CDTF">2016-08-29T02:28:15Z</dcterms:modified>
</cp:coreProperties>
</file>