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91269-0C86-47DF-A6E8-415A7FE0DF9A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24FAE-2030-4064-9974-39DA87A8E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91269-0C86-47DF-A6E8-415A7FE0DF9A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24FAE-2030-4064-9974-39DA87A8E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91269-0C86-47DF-A6E8-415A7FE0DF9A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24FAE-2030-4064-9974-39DA87A8E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91269-0C86-47DF-A6E8-415A7FE0DF9A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24FAE-2030-4064-9974-39DA87A8E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91269-0C86-47DF-A6E8-415A7FE0DF9A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24FAE-2030-4064-9974-39DA87A8E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91269-0C86-47DF-A6E8-415A7FE0DF9A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24FAE-2030-4064-9974-39DA87A8E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91269-0C86-47DF-A6E8-415A7FE0DF9A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24FAE-2030-4064-9974-39DA87A8E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91269-0C86-47DF-A6E8-415A7FE0DF9A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24FAE-2030-4064-9974-39DA87A8E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91269-0C86-47DF-A6E8-415A7FE0DF9A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24FAE-2030-4064-9974-39DA87A8E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91269-0C86-47DF-A6E8-415A7FE0DF9A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24FAE-2030-4064-9974-39DA87A8E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91269-0C86-47DF-A6E8-415A7FE0DF9A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24FAE-2030-4064-9974-39DA87A8E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91269-0C86-47DF-A6E8-415A7FE0DF9A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24FAE-2030-4064-9974-39DA87A8E9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I Will Come and Bow Down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3166" y="0"/>
            <a:ext cx="9137668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Will Come and Bow 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228600"/>
            <a:ext cx="5410200" cy="4572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 Will Come and Bow Down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90600"/>
            <a:ext cx="4267200" cy="44958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will come and bow down</a:t>
            </a:r>
            <a:b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Your feet, Lord Jesus</a:t>
            </a:r>
            <a:b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Your presence</a:t>
            </a:r>
            <a:b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fullness of joy</a:t>
            </a:r>
          </a:p>
          <a:p>
            <a:pPr algn="l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is nothing</a:t>
            </a:r>
            <a:b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is no one</a:t>
            </a:r>
            <a:b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Who compares with You</a:t>
            </a:r>
            <a:b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take pleasure</a:t>
            </a:r>
            <a:b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worshiping You</a:t>
            </a:r>
            <a:b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</a:t>
            </a:r>
          </a:p>
          <a:p>
            <a:pPr algn="l"/>
            <a:endParaRPr lang="en-US" sz="2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Will Come and Bow Down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Will Come and Bow Down</dc:title>
  <dc:creator>user</dc:creator>
  <cp:lastModifiedBy>mary</cp:lastModifiedBy>
  <cp:revision>9</cp:revision>
  <dcterms:created xsi:type="dcterms:W3CDTF">2016-08-25T10:40:54Z</dcterms:created>
  <dcterms:modified xsi:type="dcterms:W3CDTF">2021-01-04T16:54:45Z</dcterms:modified>
</cp:coreProperties>
</file>