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16538-D4FF-4EA2-8BAA-843475982A77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E0B4-85BE-428E-BA4C-AB5855A9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16538-D4FF-4EA2-8BAA-843475982A77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E0B4-85BE-428E-BA4C-AB5855A9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16538-D4FF-4EA2-8BAA-843475982A77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E0B4-85BE-428E-BA4C-AB5855A9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16538-D4FF-4EA2-8BAA-843475982A77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E0B4-85BE-428E-BA4C-AB5855A9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16538-D4FF-4EA2-8BAA-843475982A77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E0B4-85BE-428E-BA4C-AB5855A9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16538-D4FF-4EA2-8BAA-843475982A77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E0B4-85BE-428E-BA4C-AB5855A9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16538-D4FF-4EA2-8BAA-843475982A77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E0B4-85BE-428E-BA4C-AB5855A9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16538-D4FF-4EA2-8BAA-843475982A77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E0B4-85BE-428E-BA4C-AB5855A9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16538-D4FF-4EA2-8BAA-843475982A77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E0B4-85BE-428E-BA4C-AB5855A9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16538-D4FF-4EA2-8BAA-843475982A77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E0B4-85BE-428E-BA4C-AB5855A9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16538-D4FF-4EA2-8BAA-843475982A77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E0B4-85BE-428E-BA4C-AB5855A9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16538-D4FF-4EA2-8BAA-843475982A77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E0B4-85BE-428E-BA4C-AB5855A9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810000" cy="914400"/>
          </a:xfrm>
        </p:spPr>
        <p:txBody>
          <a:bodyPr/>
          <a:lstStyle/>
          <a:p>
            <a:r>
              <a:rPr lang="en-US" b="1" dirty="0" smtClean="0"/>
              <a:t>I Walk By Faith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5334000" cy="5105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I walk by faith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Each step by faith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 live by faith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put my trust in You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walk by faith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Each step by faith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 live by faith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put my trust in You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Every step I take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Is a step of faith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No weapon formed against me shall prosper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every prayer I make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Is a prayer of faith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if my God is for me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Tell me who can be against me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Walk By Fai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Walk By Faith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Walk By Faith </dc:title>
  <dc:creator>user</dc:creator>
  <cp:lastModifiedBy>user</cp:lastModifiedBy>
  <cp:revision>4</cp:revision>
  <dcterms:created xsi:type="dcterms:W3CDTF">2016-08-19T02:40:45Z</dcterms:created>
  <dcterms:modified xsi:type="dcterms:W3CDTF">2016-08-19T11:20:05Z</dcterms:modified>
</cp:coreProperties>
</file>