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2E087-AB19-4B18-998F-AFAABB851E3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EF8D-6727-4BBF-9F99-A146861A40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is exal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is exalted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67000" y="2590800"/>
            <a:ext cx="4495800" cy="35814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is exalted the King is exalted on High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will praise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is exalted forever exalted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 will praise His name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is the Lord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Forever His truth shall reign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Heaven and Earth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Rejoice in His holy name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is exalted the King is exalted on </a:t>
            </a:r>
            <a:r>
              <a:rPr lang="en-US" sz="2000" b="1" dirty="0" smtClean="0">
                <a:solidFill>
                  <a:srgbClr val="FF0000"/>
                </a:solidFill>
              </a:rPr>
              <a:t>high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is exalted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is exalted</dc:title>
  <dc:creator>FRONT</dc:creator>
  <cp:lastModifiedBy>FRONT</cp:lastModifiedBy>
  <cp:revision>1</cp:revision>
  <dcterms:created xsi:type="dcterms:W3CDTF">2024-04-10T14:28:25Z</dcterms:created>
  <dcterms:modified xsi:type="dcterms:W3CDTF">2024-04-10T14:30:22Z</dcterms:modified>
</cp:coreProperties>
</file>