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0FF5-EE86-43F1-8033-4E4CC3F36250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F671E-7F1E-4A67-8C65-C59D6E164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304800"/>
            <a:ext cx="2743200" cy="4571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 smtClean="0"/>
              <a:t>Everyday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7467600" cy="54102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What to say, Lord? </a:t>
            </a:r>
            <a:r>
              <a:rPr lang="en-US" sz="2400" b="1" dirty="0" smtClean="0">
                <a:solidFill>
                  <a:schemeClr val="tx1"/>
                </a:solidFill>
              </a:rPr>
              <a:t> It's </a:t>
            </a:r>
            <a:r>
              <a:rPr lang="en-US" sz="2400" b="1" dirty="0" smtClean="0">
                <a:solidFill>
                  <a:schemeClr val="tx1"/>
                </a:solidFill>
              </a:rPr>
              <a:t>You who gave me life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I can't explain just how </a:t>
            </a:r>
            <a:r>
              <a:rPr lang="en-US" sz="2400" b="1" dirty="0" smtClean="0">
                <a:solidFill>
                  <a:schemeClr val="tx1"/>
                </a:solidFill>
              </a:rPr>
              <a:t>Much </a:t>
            </a:r>
            <a:r>
              <a:rPr lang="en-US" sz="2400" b="1" dirty="0" smtClean="0">
                <a:solidFill>
                  <a:schemeClr val="tx1"/>
                </a:solidFill>
              </a:rPr>
              <a:t>You mean to me now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That You have saved me, Lord </a:t>
            </a:r>
            <a:r>
              <a:rPr lang="en-US" sz="2400" b="1" dirty="0" smtClean="0">
                <a:solidFill>
                  <a:schemeClr val="tx1"/>
                </a:solidFill>
              </a:rPr>
              <a:t>I </a:t>
            </a:r>
            <a:r>
              <a:rPr lang="en-US" sz="2400" b="1" dirty="0" smtClean="0">
                <a:solidFill>
                  <a:schemeClr val="tx1"/>
                </a:solidFill>
              </a:rPr>
              <a:t>give all that I am to You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That everyday I could </a:t>
            </a:r>
            <a:r>
              <a:rPr lang="en-US" sz="2400" b="1" dirty="0" smtClean="0">
                <a:solidFill>
                  <a:schemeClr val="tx1"/>
                </a:solidFill>
              </a:rPr>
              <a:t>Be </a:t>
            </a:r>
            <a:r>
              <a:rPr lang="en-US" sz="2400" b="1" dirty="0" smtClean="0">
                <a:solidFill>
                  <a:schemeClr val="tx1"/>
                </a:solidFill>
              </a:rPr>
              <a:t>a light that shines Your name 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Everyday, Lord </a:t>
            </a:r>
            <a:r>
              <a:rPr lang="en-US" sz="2400" b="1" dirty="0" smtClean="0">
                <a:solidFill>
                  <a:schemeClr val="tx1"/>
                </a:solidFill>
              </a:rPr>
              <a:t>I'll </a:t>
            </a:r>
            <a:r>
              <a:rPr lang="en-US" sz="2400" b="1" dirty="0" smtClean="0">
                <a:solidFill>
                  <a:schemeClr val="tx1"/>
                </a:solidFill>
              </a:rPr>
              <a:t>learn to stand upon Your word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I pray that I </a:t>
            </a:r>
            <a:r>
              <a:rPr lang="en-US" sz="2400" b="1" dirty="0" err="1" smtClean="0">
                <a:solidFill>
                  <a:schemeClr val="tx1"/>
                </a:solidFill>
              </a:rPr>
              <a:t>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might come to know You more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That You would guide me </a:t>
            </a:r>
            <a:r>
              <a:rPr lang="en-US" sz="2400" b="1" dirty="0" smtClean="0">
                <a:solidFill>
                  <a:schemeClr val="tx1"/>
                </a:solidFill>
              </a:rPr>
              <a:t>In </a:t>
            </a:r>
            <a:r>
              <a:rPr lang="en-US" sz="2400" b="1" dirty="0" smtClean="0">
                <a:solidFill>
                  <a:schemeClr val="tx1"/>
                </a:solidFill>
              </a:rPr>
              <a:t>every single step I take that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Everyday I can </a:t>
            </a:r>
            <a:r>
              <a:rPr lang="en-US" sz="2400" b="1" dirty="0" smtClean="0">
                <a:solidFill>
                  <a:schemeClr val="tx1"/>
                </a:solidFill>
              </a:rPr>
              <a:t>Be </a:t>
            </a:r>
            <a:r>
              <a:rPr lang="en-US" sz="2400" b="1" dirty="0" smtClean="0">
                <a:solidFill>
                  <a:schemeClr val="tx1"/>
                </a:solidFill>
              </a:rPr>
              <a:t>Your light unto the world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Everyday, it's You I live for,  Everyday, I'll follow after You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Everyday, I'll walk with You my Lord.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It's You I live for everyday!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very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Everyday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Everyday</dc:title>
  <dc:creator>user</dc:creator>
  <cp:lastModifiedBy>user</cp:lastModifiedBy>
  <cp:revision>9</cp:revision>
  <dcterms:created xsi:type="dcterms:W3CDTF">2016-08-24T01:11:38Z</dcterms:created>
  <dcterms:modified xsi:type="dcterms:W3CDTF">2016-08-24T13:11:01Z</dcterms:modified>
</cp:coreProperties>
</file>