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C0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AC2C-7B83-4AD8-BB7D-263A5D3DB75E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AA9-26EB-467F-8B18-2BC50CFBB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AC2C-7B83-4AD8-BB7D-263A5D3DB75E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AA9-26EB-467F-8B18-2BC50CFBB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AC2C-7B83-4AD8-BB7D-263A5D3DB75E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AA9-26EB-467F-8B18-2BC50CFBB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AC2C-7B83-4AD8-BB7D-263A5D3DB75E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AA9-26EB-467F-8B18-2BC50CFBB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AC2C-7B83-4AD8-BB7D-263A5D3DB75E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AA9-26EB-467F-8B18-2BC50CFBB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AC2C-7B83-4AD8-BB7D-263A5D3DB75E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AA9-26EB-467F-8B18-2BC50CFBB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AC2C-7B83-4AD8-BB7D-263A5D3DB75E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AA9-26EB-467F-8B18-2BC50CFBB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AC2C-7B83-4AD8-BB7D-263A5D3DB75E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AA9-26EB-467F-8B18-2BC50CFBB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AC2C-7B83-4AD8-BB7D-263A5D3DB75E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AA9-26EB-467F-8B18-2BC50CFBB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AC2C-7B83-4AD8-BB7D-263A5D3DB75E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AA9-26EB-467F-8B18-2BC50CFBB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AC2C-7B83-4AD8-BB7D-263A5D3DB75E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9AA9-26EB-467F-8B18-2BC50CFBB6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EAC2C-7B83-4AD8-BB7D-263A5D3DB75E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69AA9-26EB-467F-8B18-2BC50CFBB6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사랑하는 나의 아버지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essed Be the Lord God Almigh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990600"/>
            <a:ext cx="73914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Blessed Be the Lord God Almighty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2133600"/>
            <a:ext cx="5410200" cy="3352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rgbClr val="0C0C0C"/>
                </a:solidFill>
              </a:rPr>
              <a:t>Father in heaven, how we love you.</a:t>
            </a:r>
            <a:br>
              <a:rPr lang="en-US" sz="2000" b="1" dirty="0" smtClean="0">
                <a:solidFill>
                  <a:srgbClr val="0C0C0C"/>
                </a:solidFill>
              </a:rPr>
            </a:br>
            <a:r>
              <a:rPr lang="en-US" sz="2000" b="1" dirty="0" smtClean="0">
                <a:solidFill>
                  <a:srgbClr val="0C0C0C"/>
                </a:solidFill>
              </a:rPr>
              <a:t>We lift your Name in all the earth.</a:t>
            </a:r>
            <a:br>
              <a:rPr lang="en-US" sz="2000" b="1" dirty="0" smtClean="0">
                <a:solidFill>
                  <a:srgbClr val="0C0C0C"/>
                </a:solidFill>
              </a:rPr>
            </a:br>
            <a:r>
              <a:rPr lang="en-US" sz="2000" b="1" dirty="0" smtClean="0">
                <a:solidFill>
                  <a:srgbClr val="0C0C0C"/>
                </a:solidFill>
              </a:rPr>
              <a:t>May your kingdom, be established in our praises,</a:t>
            </a:r>
            <a:br>
              <a:rPr lang="en-US" sz="2000" b="1" dirty="0" smtClean="0">
                <a:solidFill>
                  <a:srgbClr val="0C0C0C"/>
                </a:solidFill>
              </a:rPr>
            </a:br>
            <a:r>
              <a:rPr lang="en-US" sz="2000" b="1" dirty="0" smtClean="0">
                <a:solidFill>
                  <a:srgbClr val="0C0C0C"/>
                </a:solidFill>
              </a:rPr>
              <a:t>As your people declare your mighty works.</a:t>
            </a:r>
            <a:br>
              <a:rPr lang="en-US" sz="2000" b="1" dirty="0" smtClean="0">
                <a:solidFill>
                  <a:srgbClr val="0C0C0C"/>
                </a:solidFill>
              </a:rPr>
            </a:br>
            <a:endParaRPr lang="en-US" sz="2000" b="1" dirty="0" smtClean="0">
              <a:solidFill>
                <a:srgbClr val="0C0C0C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Blessed be the Lord God Almighty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Who was and is, and is, to come.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Blessed be the Lord God Almighty.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Who reigns forever more.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15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Blessed Be the Lord God Almighty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Blessed Be the Lord God Almighty </dc:title>
  <dc:creator>user</dc:creator>
  <cp:lastModifiedBy>mary</cp:lastModifiedBy>
  <cp:revision>9</cp:revision>
  <dcterms:created xsi:type="dcterms:W3CDTF">2016-08-15T01:30:09Z</dcterms:created>
  <dcterms:modified xsi:type="dcterms:W3CDTF">2020-12-24T16:47:27Z</dcterms:modified>
</cp:coreProperties>
</file>