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0516-A505-4C15-AFD4-1D526EAE0B9B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7E32-9D98-44BC-B528-495E75396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0516-A505-4C15-AFD4-1D526EAE0B9B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7E32-9D98-44BC-B528-495E75396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0516-A505-4C15-AFD4-1D526EAE0B9B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7E32-9D98-44BC-B528-495E75396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0516-A505-4C15-AFD4-1D526EAE0B9B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7E32-9D98-44BC-B528-495E75396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0516-A505-4C15-AFD4-1D526EAE0B9B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7E32-9D98-44BC-B528-495E75396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0516-A505-4C15-AFD4-1D526EAE0B9B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7E32-9D98-44BC-B528-495E75396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0516-A505-4C15-AFD4-1D526EAE0B9B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7E32-9D98-44BC-B528-495E75396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0516-A505-4C15-AFD4-1D526EAE0B9B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7E32-9D98-44BC-B528-495E75396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0516-A505-4C15-AFD4-1D526EAE0B9B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7E32-9D98-44BC-B528-495E75396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0516-A505-4C15-AFD4-1D526EAE0B9B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7E32-9D98-44BC-B528-495E75396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0516-A505-4C15-AFD4-1D526EAE0B9B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7E32-9D98-44BC-B528-495E75396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60516-A505-4C15-AFD4-1D526EAE0B9B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F7E32-9D98-44BC-B528-495E753969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반석이신 하나님1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scribe Greatness to Our God the R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Ascribe Greatness to Our God the Rock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95400"/>
            <a:ext cx="8229600" cy="3429000"/>
          </a:xfrm>
        </p:spPr>
        <p:txBody>
          <a:bodyPr>
            <a:normAutofit lnSpcReduction="10000"/>
          </a:bodyPr>
          <a:lstStyle/>
          <a:p>
            <a:pPr algn="l" fontAlgn="t"/>
            <a:r>
              <a:rPr lang="en-US" b="1" dirty="0" smtClean="0">
                <a:solidFill>
                  <a:schemeClr val="tx1"/>
                </a:solidFill>
              </a:rPr>
              <a:t>Ascribe greatness to our God, the rock</a:t>
            </a:r>
          </a:p>
          <a:p>
            <a:pPr algn="l" fontAlgn="t"/>
            <a:r>
              <a:rPr lang="en-US" b="1" dirty="0" smtClean="0">
                <a:solidFill>
                  <a:schemeClr val="tx1"/>
                </a:solidFill>
              </a:rPr>
              <a:t>His work is perfect and all His ways are </a:t>
            </a:r>
            <a:r>
              <a:rPr lang="en-US" b="1" dirty="0" smtClean="0">
                <a:solidFill>
                  <a:schemeClr val="tx1"/>
                </a:solidFill>
              </a:rPr>
              <a:t>just (x2) 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 fontAlgn="t"/>
            <a:r>
              <a:rPr lang="en-US" b="1" dirty="0" smtClean="0">
                <a:solidFill>
                  <a:schemeClr val="tx1"/>
                </a:solidFill>
              </a:rPr>
              <a:t> 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 fontAlgn="t"/>
            <a:endParaRPr lang="en-US" b="1" dirty="0" smtClean="0">
              <a:solidFill>
                <a:schemeClr val="tx1"/>
              </a:solidFill>
            </a:endParaRPr>
          </a:p>
          <a:p>
            <a:pPr algn="l" fontAlgn="t"/>
            <a:r>
              <a:rPr lang="en-US" b="1" dirty="0" smtClean="0">
                <a:solidFill>
                  <a:schemeClr val="tx1"/>
                </a:solidFill>
              </a:rPr>
              <a:t>A </a:t>
            </a:r>
            <a:r>
              <a:rPr lang="en-US" b="1" dirty="0" smtClean="0">
                <a:solidFill>
                  <a:schemeClr val="tx1"/>
                </a:solidFill>
              </a:rPr>
              <a:t>God of faithfulness and without </a:t>
            </a:r>
            <a:r>
              <a:rPr lang="en-US" b="1" dirty="0" smtClean="0">
                <a:solidFill>
                  <a:schemeClr val="tx1"/>
                </a:solidFill>
              </a:rPr>
              <a:t>injustice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 fontAlgn="t"/>
            <a:r>
              <a:rPr lang="en-US" b="1" dirty="0" smtClean="0">
                <a:solidFill>
                  <a:schemeClr val="tx1"/>
                </a:solidFill>
              </a:rPr>
              <a:t>Good and upright is </a:t>
            </a:r>
            <a:r>
              <a:rPr lang="en-US" b="1" dirty="0" smtClean="0">
                <a:solidFill>
                  <a:schemeClr val="tx1"/>
                </a:solidFill>
              </a:rPr>
              <a:t>He </a:t>
            </a:r>
            <a:r>
              <a:rPr lang="en-US" b="1" dirty="0" smtClean="0">
                <a:solidFill>
                  <a:schemeClr val="tx1"/>
                </a:solidFill>
              </a:rPr>
              <a:t>(x2)  </a:t>
            </a:r>
            <a:endParaRPr lang="en-U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Ascribe Greatness to Our God the Rock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Ascribe Greatness to Our God the Rock</dc:title>
  <dc:creator>user</dc:creator>
  <cp:lastModifiedBy>mary</cp:lastModifiedBy>
  <cp:revision>9</cp:revision>
  <dcterms:created xsi:type="dcterms:W3CDTF">2016-08-09T03:07:26Z</dcterms:created>
  <dcterms:modified xsi:type="dcterms:W3CDTF">2017-03-20T16:03:18Z</dcterms:modified>
</cp:coreProperties>
</file>