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95EB4-0836-4D0C-9CFC-D459BF0C87DF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934B5-64E9-46BD-9C0D-94B5E031E5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음으로.jpg"/>
          <p:cNvPicPr>
            <a:picLocks noChangeAspect="1"/>
          </p:cNvPicPr>
          <p:nvPr userDrawn="1"/>
        </p:nvPicPr>
        <p:blipFill>
          <a:blip r:embed="rId14">
            <a:lum bright="2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 For Me(I will behold thy fac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7848600" cy="838200"/>
          </a:xfrm>
        </p:spPr>
        <p:txBody>
          <a:bodyPr/>
          <a:lstStyle/>
          <a:p>
            <a:r>
              <a:rPr lang="en-US" b="1" dirty="0" smtClean="0"/>
              <a:t>As For Me(I will behold thy face)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971800"/>
            <a:ext cx="5715000" cy="3124200"/>
          </a:xfrm>
        </p:spPr>
        <p:txBody>
          <a:bodyPr>
            <a:normAutofit fontScale="92500"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As for me I will behold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Thy face in righteousness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 will be satisfied, when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 awake with thy likeness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 want to be just like you, </a:t>
            </a:r>
            <a:r>
              <a:rPr lang="en-US" b="1" dirty="0" smtClean="0">
                <a:solidFill>
                  <a:schemeClr val="tx1"/>
                </a:solidFill>
              </a:rPr>
              <a:t>Lord </a:t>
            </a:r>
            <a:r>
              <a:rPr lang="en-US" b="1" dirty="0" smtClean="0">
                <a:solidFill>
                  <a:schemeClr val="tx1"/>
                </a:solidFill>
              </a:rPr>
              <a:t>           So a</a:t>
            </a:r>
            <a:r>
              <a:rPr lang="en-US" b="1" dirty="0" smtClean="0">
                <a:solidFill>
                  <a:schemeClr val="tx1"/>
                </a:solidFill>
              </a:rPr>
              <a:t>s </a:t>
            </a:r>
            <a:r>
              <a:rPr lang="en-US" b="1" dirty="0">
                <a:solidFill>
                  <a:schemeClr val="tx1"/>
                </a:solidFill>
              </a:rPr>
              <a:t>for me I will behold Thy face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 For Me(I will behold thy face)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For Me(I will behold thy face )</dc:title>
  <dc:creator>user</dc:creator>
  <cp:lastModifiedBy>user</cp:lastModifiedBy>
  <cp:revision>6</cp:revision>
  <dcterms:created xsi:type="dcterms:W3CDTF">2016-12-25T13:40:16Z</dcterms:created>
  <dcterms:modified xsi:type="dcterms:W3CDTF">2016-12-26T12:25:50Z</dcterms:modified>
</cp:coreProperties>
</file>