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2EAEF-4527-49F3-B699-ADAC7991955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7481-D3D3-4F48-ABD1-A8B9F1A011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0"/>
            <a:ext cx="6172200" cy="841375"/>
          </a:xfrm>
        </p:spPr>
        <p:txBody>
          <a:bodyPr/>
          <a:lstStyle/>
          <a:p>
            <a:r>
              <a:rPr lang="en-US" b="1" dirty="0" smtClean="0"/>
              <a:t>Alleluia (Jesus I love you)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4648200" cy="4114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Jesus, I love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bow down before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Praises and worship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our King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Alleluia, alleluia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Alleluia, </a:t>
            </a:r>
            <a:r>
              <a:rPr lang="en-US" b="1" dirty="0" err="1" smtClean="0">
                <a:solidFill>
                  <a:schemeClr val="tx1"/>
                </a:solidFill>
              </a:rPr>
              <a:t>allelu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leluia (Jesus I love you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leluia (Jesus I love you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Alleluia (Jesus I love you)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Alleluia (Jesus I love you)</dc:title>
  <dc:creator>user</dc:creator>
  <cp:lastModifiedBy>user</cp:lastModifiedBy>
  <cp:revision>4</cp:revision>
  <dcterms:created xsi:type="dcterms:W3CDTF">2016-08-23T01:05:23Z</dcterms:created>
  <dcterms:modified xsi:type="dcterms:W3CDTF">2016-08-23T02:03:25Z</dcterms:modified>
</cp:coreProperties>
</file>