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F5A0C-D6B4-4F23-B68C-82B765C9BB68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67DED-BF34-4BB9-BCF6-2275DAFBDB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6576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하나님의 음성을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6477000" cy="5105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하나님의 음성을 듣고자 기도하면                                                                      귀를 기울이시고 내 기도를 들어주신다네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깊은 웅덩이와 수렁에서 끌어주시고                                                                 나의 발을 반석위에 세우시사 나를 튼튼히 하셨네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주를 의지하고 교만하지 않으면                                                                              거짓에 치우치지 아니하면 복이 있으리라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여호와 나의 주는 크신 권능의 주라                                                                  그의 크신 권능으로 우리들을 사랑하여 주시네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새노래로 부르자 랄라라 하나님께 올릴 찬송을                                               새노래로 부르자 하나님의 사랑을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음성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하나님의 음성을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하나님의 음성을</dc:title>
  <dc:creator>user</dc:creator>
  <cp:lastModifiedBy>user</cp:lastModifiedBy>
  <cp:revision>5</cp:revision>
  <dcterms:created xsi:type="dcterms:W3CDTF">2016-07-23T02:01:30Z</dcterms:created>
  <dcterms:modified xsi:type="dcterms:W3CDTF">2016-07-23T02:25:56Z</dcterms:modified>
</cp:coreProperties>
</file>