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28B6D-7203-479F-B8A6-DB378EEAE8B9}" type="datetimeFigureOut">
              <a:rPr lang="en-US" smtClean="0"/>
              <a:pPr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639F7-EB33-4E78-B8FB-0DAAB54F6F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"/>
            <a:ext cx="7772400" cy="838200"/>
          </a:xfrm>
        </p:spPr>
        <p:txBody>
          <a:bodyPr/>
          <a:lstStyle/>
          <a:p>
            <a:r>
              <a:rPr lang="ko-KR" altLang="en-US" b="1" dirty="0" smtClean="0"/>
              <a:t>주의 자비가 내려와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8458200" cy="5410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주의 자비가 내려와 내려와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주의 자비가 </a:t>
            </a:r>
            <a:r>
              <a:rPr lang="ko-KR" altLang="en-US" b="1" dirty="0" smtClean="0">
                <a:solidFill>
                  <a:schemeClr val="tx1"/>
                </a:solidFill>
              </a:rPr>
              <a:t>봄비같이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주의 자비가 내려와 나를 </a:t>
            </a:r>
            <a:r>
              <a:rPr lang="ko-KR" altLang="en-US" b="1" dirty="0" smtClean="0">
                <a:solidFill>
                  <a:schemeClr val="tx1"/>
                </a:solidFill>
              </a:rPr>
              <a:t>덮네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헤이호 </a:t>
            </a:r>
            <a:r>
              <a:rPr lang="ko-KR" altLang="en-US" b="1" dirty="0" smtClean="0">
                <a:solidFill>
                  <a:schemeClr val="tx1"/>
                </a:solidFill>
              </a:rPr>
              <a:t>주의 자비하심과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헤이호 주의 은혜로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헤이호 </a:t>
            </a:r>
            <a:r>
              <a:rPr lang="ko-KR" altLang="en-US" b="1" dirty="0" smtClean="0">
                <a:solidFill>
                  <a:schemeClr val="tx1"/>
                </a:solidFill>
              </a:rPr>
              <a:t>나는 영원히 </a:t>
            </a:r>
            <a:r>
              <a:rPr lang="ko-KR" altLang="en-US" b="1" dirty="0" smtClean="0">
                <a:solidFill>
                  <a:schemeClr val="tx1"/>
                </a:solidFill>
              </a:rPr>
              <a:t>춤추리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주의 백성들은 손뼉을 치며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하나님을 향해 크게 외쳐라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주의 백성들은 손뼉을 치며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하나님을 향해 크케 외쳐라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자비가 내려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자비가 내려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자비가 내려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자비가 내려와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자비가 내려와</dc:title>
  <dc:creator>user</dc:creator>
  <cp:lastModifiedBy>user</cp:lastModifiedBy>
  <cp:revision>5</cp:revision>
  <dcterms:created xsi:type="dcterms:W3CDTF">2016-07-07T03:13:45Z</dcterms:created>
  <dcterms:modified xsi:type="dcterms:W3CDTF">2016-07-07T03:26:26Z</dcterms:modified>
</cp:coreProperties>
</file>