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50B17-390A-4F43-94CF-AEDBDC2FDE87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9DB4-8F08-4952-8B81-FFC31AB27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ust Let Me Say.jpg"/>
          <p:cNvPicPr>
            <a:picLocks noChangeAspect="1"/>
          </p:cNvPicPr>
          <p:nvPr userDrawn="1"/>
        </p:nvPicPr>
        <p:blipFill>
          <a:blip r:embed="rId14">
            <a:lum bright="4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를 향한 나의 사랑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5105400" cy="6095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주를 향한 나의 사랑을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69360"/>
            <a:ext cx="6096000" cy="579495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주를 향한 나의 사랑을 주께 고백하게 하소서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아름다운 주의 그늘아래 살며 주를 보게 하소서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주님의 말씀 선포될 때에 땅과 하늘 진동하리니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사랑 고백하리라 나의 구주 나의 친구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부드러운 주의 속삭임 나의 이름을 부르시네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주의 능력 주의 영광을 보이사 성령을 부으소서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메마른 곳 거룩해지도록 내가 주를 찾게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 모든 것 주께 드리리 나의 구주 나의 친구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온맘으로 주를 바라며 나의 사랑 고백하리라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나를 향한 주님의 그 크신 사랑 간절히 알기 원해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주의 은혜로 용서하시고  나를 자녀 삼아 주셨네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사랑 고백하리라  나의 구주 나의 친구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주를 향한 나의 사랑을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주를 향한 나의 사랑을 </dc:title>
  <dc:creator>user</dc:creator>
  <cp:lastModifiedBy>user</cp:lastModifiedBy>
  <cp:revision>10</cp:revision>
  <dcterms:created xsi:type="dcterms:W3CDTF">2016-07-08T12:03:47Z</dcterms:created>
  <dcterms:modified xsi:type="dcterms:W3CDTF">2016-10-22T20:03:07Z</dcterms:modified>
</cp:coreProperties>
</file>