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CB89-5B70-44A9-9A1F-EF4311B9EE0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4003-8E94-4661-A921-74DD4AEB9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CB89-5B70-44A9-9A1F-EF4311B9EE0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4003-8E94-4661-A921-74DD4AEB9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CB89-5B70-44A9-9A1F-EF4311B9EE0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4003-8E94-4661-A921-74DD4AEB9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CB89-5B70-44A9-9A1F-EF4311B9EE0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4003-8E94-4661-A921-74DD4AEB9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CB89-5B70-44A9-9A1F-EF4311B9EE0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4003-8E94-4661-A921-74DD4AEB9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CB89-5B70-44A9-9A1F-EF4311B9EE0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4003-8E94-4661-A921-74DD4AEB9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CB89-5B70-44A9-9A1F-EF4311B9EE0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4003-8E94-4661-A921-74DD4AEB9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CB89-5B70-44A9-9A1F-EF4311B9EE0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4003-8E94-4661-A921-74DD4AEB9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CB89-5B70-44A9-9A1F-EF4311B9EE0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4003-8E94-4661-A921-74DD4AEB9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CB89-5B70-44A9-9A1F-EF4311B9EE0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4003-8E94-4661-A921-74DD4AEB9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CB89-5B70-44A9-9A1F-EF4311B9EE0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D4003-8E94-4661-A921-74DD4AEB9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ECB89-5B70-44A9-9A1F-EF4311B9EE0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D4003-8E94-4661-A921-74DD4AEB9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7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59960"/>
            <a:ext cx="5181600" cy="7651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주님 다시 오실 때까지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14400"/>
            <a:ext cx="8686800" cy="59436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주님 다시 오실 때까지 나는 이 길을 가리라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좁은 문 좁은 길 나의 십자가 지고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나의 가는 이 길 끝에서 나는 주님을 보리라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영광의 내 주님 나를 맞아 주시리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주님 다시 오실 때까지 나는 일어나 달려가리라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영광 온 땅 덮을 때 나는 일어나 노래하리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내 사모하는 주님 온 세상 구주시네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사모하는 주님 영광의 왕이시라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님 다시 오실 때까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 다시 오실 때까지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여기에 모인 우리</dc:title>
  <dc:creator>user</dc:creator>
  <cp:lastModifiedBy>jungyeo park</cp:lastModifiedBy>
  <cp:revision>10</cp:revision>
  <dcterms:created xsi:type="dcterms:W3CDTF">2016-07-19T10:54:58Z</dcterms:created>
  <dcterms:modified xsi:type="dcterms:W3CDTF">2016-07-19T15:57:02Z</dcterms:modified>
</cp:coreProperties>
</file>